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8"/>
  </p:notesMasterIdLst>
  <p:sldIdLst>
    <p:sldId id="273" r:id="rId2"/>
    <p:sldId id="265" r:id="rId3"/>
    <p:sldId id="263" r:id="rId4"/>
    <p:sldId id="256" r:id="rId5"/>
    <p:sldId id="264" r:id="rId6"/>
    <p:sldId id="302" r:id="rId7"/>
    <p:sldId id="267" r:id="rId8"/>
    <p:sldId id="297" r:id="rId9"/>
    <p:sldId id="298" r:id="rId10"/>
    <p:sldId id="299" r:id="rId11"/>
    <p:sldId id="303" r:id="rId12"/>
    <p:sldId id="269" r:id="rId13"/>
    <p:sldId id="271" r:id="rId14"/>
    <p:sldId id="300" r:id="rId15"/>
    <p:sldId id="301" r:id="rId16"/>
    <p:sldId id="274" r:id="rId17"/>
  </p:sldIdLst>
  <p:sldSz cx="9144000" cy="5143500" type="screen16x9"/>
  <p:notesSz cx="6858000" cy="9144000"/>
  <p:embeddedFontLst>
    <p:embeddedFont>
      <p:font typeface="Bebas Neue" panose="020B0606020202050201" pitchFamily="34" charset="0"/>
      <p:regular r:id="rId19"/>
    </p:embeddedFont>
    <p:embeddedFont>
      <p:font typeface="Calibri Light" panose="020F0302020204030204" pitchFamily="34" charset="0"/>
      <p:regular r:id="rId20"/>
      <p:italic r:id="rId21"/>
    </p:embeddedFont>
    <p:embeddedFont>
      <p:font typeface="DM Sans" pitchFamily="2" charset="0"/>
      <p:regular r:id="rId22"/>
      <p:bold r:id="rId23"/>
      <p:italic r:id="rId24"/>
      <p:boldItalic r:id="rId25"/>
    </p:embeddedFont>
    <p:embeddedFont>
      <p:font typeface="Gali Modern" panose="00000500000000000000" pitchFamily="50" charset="-78"/>
      <p:regular r:id="rId26"/>
    </p:embeddedFont>
    <p:embeddedFont>
      <p:font typeface="Questrial" pitchFamily="2" charset="0"/>
      <p:regular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8840BCA-0ADF-44AD-855A-517398A7229A}">
  <a:tblStyle styleId="{D8840BCA-0ADF-44AD-855A-517398A7229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7570" autoAdjust="0"/>
  </p:normalViewPr>
  <p:slideViewPr>
    <p:cSldViewPr snapToGrid="0">
      <p:cViewPr varScale="1">
        <p:scale>
          <a:sx n="105" d="100"/>
          <a:sy n="105" d="100"/>
        </p:scale>
        <p:origin x="723" y="39"/>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5"/>
        <p:cNvGrpSpPr/>
        <p:nvPr/>
      </p:nvGrpSpPr>
      <p:grpSpPr>
        <a:xfrm>
          <a:off x="0" y="0"/>
          <a:ext cx="0" cy="0"/>
          <a:chOff x="0" y="0"/>
          <a:chExt cx="0" cy="0"/>
        </a:xfrm>
      </p:grpSpPr>
      <p:sp>
        <p:nvSpPr>
          <p:cNvPr id="876" name="Google Shape;876;ge1d838b627_4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 name="Google Shape;877;ge1d838b627_4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150 </a:t>
            </a:r>
            <a:r>
              <a:rPr lang="ar-SA" dirty="0"/>
              <a:t>مليون</a:t>
            </a:r>
          </a:p>
          <a:p>
            <a:pPr marL="0" lvl="0" indent="0" algn="l" rtl="0">
              <a:spcBef>
                <a:spcPts val="0"/>
              </a:spcBef>
              <a:spcAft>
                <a:spcPts val="0"/>
              </a:spcAft>
              <a:buNone/>
            </a:pPr>
            <a:endParaRPr lang="ar-SA" dirty="0"/>
          </a:p>
          <a:p>
            <a:pPr marL="0" lvl="0" indent="0" algn="l" rtl="0">
              <a:spcBef>
                <a:spcPts val="0"/>
              </a:spcBef>
              <a:spcAft>
                <a:spcPts val="0"/>
              </a:spcAft>
              <a:buNone/>
            </a:pPr>
            <a:r>
              <a:rPr lang="ar-SA" dirty="0"/>
              <a:t>اكثر من 150 مليون اجتماع شهريا يذهب من دون فائدة</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Google Shape;729;ge1d838b627_4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 name="Google Shape;730;ge1d838b627_4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03029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Google Shape;729;ge1d838b627_4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 name="Google Shape;730;ge1d838b627_4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46825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
        <p:cNvGrpSpPr/>
        <p:nvPr/>
      </p:nvGrpSpPr>
      <p:grpSpPr>
        <a:xfrm>
          <a:off x="0" y="0"/>
          <a:ext cx="0" cy="0"/>
          <a:chOff x="0" y="0"/>
          <a:chExt cx="0" cy="0"/>
        </a:xfrm>
      </p:grpSpPr>
      <p:sp>
        <p:nvSpPr>
          <p:cNvPr id="806" name="Google Shape;806;ge1d838b627_4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 name="Google Shape;807;ge1d838b627_4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e1d838b627_4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e1d838b627_4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40100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0383611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ge1d838b627_4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 name="Google Shape;883;ge1d838b627_4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e1d838b62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e1d838b62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ar-SA" dirty="0"/>
              <a:t>قد صار عندك اجتماع وطلعت منه وانت متشتت وناسي اغلب اللي سمعته؟</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e1d838b627_4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e1d838b627_4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ar-SA" dirty="0"/>
          </a:p>
          <a:p>
            <a:pPr marL="0" lvl="0" indent="0" algn="l" rtl="0">
              <a:spcBef>
                <a:spcPts val="0"/>
              </a:spcBef>
              <a:spcAft>
                <a:spcPts val="0"/>
              </a:spcAft>
              <a:buNone/>
            </a:pPr>
            <a:r>
              <a:rPr lang="ar-SA" dirty="0"/>
              <a:t>هذا جزء من من مشكلة نبي نحلها</a:t>
            </a:r>
          </a:p>
          <a:p>
            <a:pPr marL="0" lvl="0" indent="0" algn="l" rtl="0">
              <a:spcBef>
                <a:spcPts val="0"/>
              </a:spcBef>
              <a:spcAft>
                <a:spcPts val="0"/>
              </a:spcAft>
              <a:buNone/>
            </a:pPr>
            <a:endParaRPr lang="ar-SA" dirty="0"/>
          </a:p>
          <a:p>
            <a:pPr marL="0" lvl="0" indent="0" algn="l" rtl="0">
              <a:spcBef>
                <a:spcPts val="0"/>
              </a:spcBef>
              <a:spcAft>
                <a:spcPts val="0"/>
              </a:spcAft>
              <a:buNone/>
            </a:pPr>
            <a:r>
              <a:rPr lang="ar-SA" dirty="0"/>
              <a:t>المشكلة كبيرة لكن جبنا لكم اكبر المشاكل</a:t>
            </a:r>
          </a:p>
          <a:p>
            <a:pPr marL="0" lvl="0" indent="0" algn="l" rtl="0">
              <a:spcBef>
                <a:spcPts val="0"/>
              </a:spcBef>
              <a:spcAft>
                <a:spcPts val="0"/>
              </a:spcAft>
              <a:buNone/>
            </a:pPr>
            <a:endParaRPr lang="ar-SA" dirty="0"/>
          </a:p>
          <a:p>
            <a:pPr marL="0" lvl="0" indent="0" algn="l" rtl="0">
              <a:spcBef>
                <a:spcPts val="0"/>
              </a:spcBef>
              <a:spcAft>
                <a:spcPts val="0"/>
              </a:spcAft>
              <a:buNone/>
            </a:pPr>
            <a:r>
              <a:rPr lang="ar-SA" dirty="0"/>
              <a:t>انخفاض فعالية الإجتماعات</a:t>
            </a:r>
          </a:p>
          <a:p>
            <a:pPr marL="0" lvl="0" indent="0" algn="l" rtl="0">
              <a:spcBef>
                <a:spcPts val="0"/>
              </a:spcBef>
              <a:spcAft>
                <a:spcPts val="0"/>
              </a:spcAft>
              <a:buNone/>
            </a:pPr>
            <a:endParaRPr lang="ar-SA" dirty="0"/>
          </a:p>
          <a:p>
            <a:pPr marL="0" lvl="0" indent="0" algn="l" rtl="0">
              <a:spcBef>
                <a:spcPts val="0"/>
              </a:spcBef>
              <a:spcAft>
                <a:spcPts val="0"/>
              </a:spcAft>
              <a:buNone/>
            </a:pPr>
            <a:r>
              <a:rPr lang="ar-SA" dirty="0"/>
              <a:t>صعوبة تحديد المهام بعد الاجتماع</a:t>
            </a:r>
          </a:p>
          <a:p>
            <a:pPr marL="0" lvl="0" indent="0" algn="l" rtl="0">
              <a:spcBef>
                <a:spcPts val="0"/>
              </a:spcBef>
              <a:spcAft>
                <a:spcPts val="0"/>
              </a:spcAft>
              <a:buNone/>
            </a:pPr>
            <a:endParaRPr lang="ar-SA" dirty="0"/>
          </a:p>
          <a:p>
            <a:pPr marL="0" lvl="0" indent="0" algn="l" rtl="0">
              <a:spcBef>
                <a:spcPts val="0"/>
              </a:spcBef>
              <a:spcAft>
                <a:spcPts val="0"/>
              </a:spcAft>
              <a:buNone/>
            </a:pPr>
            <a:r>
              <a:rPr lang="ar-SA" dirty="0"/>
              <a:t>صعوبة تلخيص الاجتماعات</a:t>
            </a:r>
          </a:p>
          <a:p>
            <a:pPr marL="0" lvl="0" indent="0" algn="l" rtl="0">
              <a:spcBef>
                <a:spcPts val="0"/>
              </a:spcBef>
              <a:spcAft>
                <a:spcPts val="0"/>
              </a:spcAft>
              <a:buNone/>
            </a:pPr>
            <a:endParaRPr lang="ar-SA" dirty="0"/>
          </a:p>
          <a:p>
            <a:pPr marL="0" lvl="0" indent="0" algn="l" rtl="0">
              <a:spcBef>
                <a:spcPts val="0"/>
              </a:spcBef>
              <a:spcAft>
                <a:spcPts val="0"/>
              </a:spcAft>
              <a:buNone/>
            </a:pPr>
            <a:r>
              <a:rPr lang="ar-SA" dirty="0"/>
              <a:t>ولان هذا الشي نتعرض له بشكل يومي في العملف قررنا العمل على حل هذه المشكلة</a:t>
            </a:r>
            <a:endParaRPr lang="en-GB"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1bf8ac3641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 name="Google Shape;545;g1bf8ac3641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ar-SA" dirty="0"/>
              <a:t>عون </a:t>
            </a:r>
          </a:p>
          <a:p>
            <a:pPr marL="0" lvl="0" indent="0" algn="l" rtl="0">
              <a:spcBef>
                <a:spcPts val="0"/>
              </a:spcBef>
              <a:spcAft>
                <a:spcPts val="0"/>
              </a:spcAft>
              <a:buNone/>
            </a:pPr>
            <a:endParaRPr lang="ar-SA" dirty="0"/>
          </a:p>
          <a:p>
            <a:pPr marL="0" lvl="0" indent="0" algn="l" rtl="0">
              <a:spcBef>
                <a:spcPts val="0"/>
              </a:spcBef>
              <a:spcAft>
                <a:spcPts val="0"/>
              </a:spcAft>
              <a:buNone/>
            </a:pPr>
            <a:r>
              <a:rPr lang="ar-SA" dirty="0"/>
              <a:t>هو مساعد شخصي في عملك</a:t>
            </a:r>
          </a:p>
          <a:p>
            <a:pPr marL="0" lvl="0" indent="0" algn="l" rtl="0">
              <a:spcBef>
                <a:spcPts val="0"/>
              </a:spcBef>
              <a:spcAft>
                <a:spcPts val="0"/>
              </a:spcAft>
              <a:buNone/>
            </a:pPr>
            <a:r>
              <a:rPr lang="ar-SA" dirty="0"/>
              <a:t>يسهل لك وينقي لك</a:t>
            </a:r>
          </a:p>
          <a:p>
            <a:pPr marL="0" lvl="0" indent="0" algn="l" rtl="0">
              <a:spcBef>
                <a:spcPts val="0"/>
              </a:spcBef>
              <a:spcAft>
                <a:spcPts val="0"/>
              </a:spcAft>
              <a:buNone/>
            </a:pPr>
            <a:r>
              <a:rPr lang="ar-SA" dirty="0"/>
              <a:t>ال</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79423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Google Shape;729;ge1d838b627_4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 name="Google Shape;730;ge1d838b627_4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Google Shape;729;ge1d838b627_4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 name="Google Shape;730;ge1d838b627_4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30755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Google Shape;729;ge1d838b627_4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0" name="Google Shape;730;ge1d838b627_4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53591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47950" y="1034050"/>
            <a:ext cx="4610400" cy="25761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Clr>
                <a:srgbClr val="191919"/>
              </a:buClr>
              <a:buSzPts val="5200"/>
              <a:buNone/>
              <a:defRPr sz="7000" b="1">
                <a:latin typeface="Questrial"/>
                <a:ea typeface="Questrial"/>
                <a:cs typeface="Questrial"/>
                <a:sym typeface="Questria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1147950" y="3686200"/>
            <a:ext cx="4610400" cy="393600"/>
          </a:xfrm>
          <a:prstGeom prst="rect">
            <a:avLst/>
          </a:prstGeom>
          <a:ln>
            <a:noFill/>
          </a:ln>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p:cSld name="TITLE_ONLY_1">
    <p:spTree>
      <p:nvGrpSpPr>
        <p:cNvPr id="1" name="Shape 428"/>
        <p:cNvGrpSpPr/>
        <p:nvPr/>
      </p:nvGrpSpPr>
      <p:grpSpPr>
        <a:xfrm>
          <a:off x="0" y="0"/>
          <a:ext cx="0" cy="0"/>
          <a:chOff x="0" y="0"/>
          <a:chExt cx="0" cy="0"/>
        </a:xfrm>
      </p:grpSpPr>
      <p:sp>
        <p:nvSpPr>
          <p:cNvPr id="429" name="Google Shape;429;p19"/>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30" name="Google Shape;430;p19"/>
          <p:cNvGrpSpPr/>
          <p:nvPr/>
        </p:nvGrpSpPr>
        <p:grpSpPr>
          <a:xfrm>
            <a:off x="7193865" y="4466007"/>
            <a:ext cx="1230138" cy="1415830"/>
            <a:chOff x="3498929" y="-84118"/>
            <a:chExt cx="1230138" cy="1415830"/>
          </a:xfrm>
        </p:grpSpPr>
        <p:sp>
          <p:nvSpPr>
            <p:cNvPr id="431" name="Google Shape;431;p19"/>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9"/>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9"/>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9"/>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 name="Google Shape;435;p19"/>
          <p:cNvGrpSpPr/>
          <p:nvPr/>
        </p:nvGrpSpPr>
        <p:grpSpPr>
          <a:xfrm>
            <a:off x="-621760" y="539501"/>
            <a:ext cx="1230138" cy="1415830"/>
            <a:chOff x="3498929" y="-84118"/>
            <a:chExt cx="1230138" cy="1415830"/>
          </a:xfrm>
        </p:grpSpPr>
        <p:sp>
          <p:nvSpPr>
            <p:cNvPr id="436" name="Google Shape;436;p19"/>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9"/>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9"/>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9"/>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 name="Google Shape;440;p19"/>
          <p:cNvGrpSpPr/>
          <p:nvPr/>
        </p:nvGrpSpPr>
        <p:grpSpPr>
          <a:xfrm>
            <a:off x="8572536" y="539501"/>
            <a:ext cx="1230138" cy="1415830"/>
            <a:chOff x="3498929" y="-84118"/>
            <a:chExt cx="1230138" cy="1415830"/>
          </a:xfrm>
        </p:grpSpPr>
        <p:sp>
          <p:nvSpPr>
            <p:cNvPr id="441" name="Google Shape;441;p19"/>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9"/>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9"/>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9"/>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45" name="Google Shape;445;p19"/>
          <p:cNvCxnSpPr/>
          <p:nvPr/>
        </p:nvCxnSpPr>
        <p:spPr>
          <a:xfrm>
            <a:off x="729425" y="4812975"/>
            <a:ext cx="364800" cy="0"/>
          </a:xfrm>
          <a:prstGeom prst="straightConnector1">
            <a:avLst/>
          </a:prstGeom>
          <a:noFill/>
          <a:ln w="28575" cap="flat" cmpd="sng">
            <a:solidFill>
              <a:schemeClr val="dk2"/>
            </a:solidFill>
            <a:prstDash val="solid"/>
            <a:round/>
            <a:headEnd type="none" w="med" len="med"/>
            <a:tailEnd type="none" w="med" len="med"/>
          </a:ln>
        </p:spPr>
      </p:cxnSp>
      <p:cxnSp>
        <p:nvCxnSpPr>
          <p:cNvPr id="446" name="Google Shape;446;p19"/>
          <p:cNvCxnSpPr/>
          <p:nvPr/>
        </p:nvCxnSpPr>
        <p:spPr>
          <a:xfrm>
            <a:off x="8059200" y="260525"/>
            <a:ext cx="364800" cy="0"/>
          </a:xfrm>
          <a:prstGeom prst="straightConnector1">
            <a:avLst/>
          </a:prstGeom>
          <a:noFill/>
          <a:ln w="28575" cap="flat" cmpd="sng">
            <a:solidFill>
              <a:schemeClr val="dk2"/>
            </a:solidFill>
            <a:prstDash val="solid"/>
            <a:round/>
            <a:headEnd type="none" w="med" len="med"/>
            <a:tailEnd type="none"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499"/>
        <p:cNvGrpSpPr/>
        <p:nvPr/>
      </p:nvGrpSpPr>
      <p:grpSpPr>
        <a:xfrm>
          <a:off x="0" y="0"/>
          <a:ext cx="0" cy="0"/>
          <a:chOff x="0" y="0"/>
          <a:chExt cx="0" cy="0"/>
        </a:xfrm>
      </p:grpSpPr>
      <p:grpSp>
        <p:nvGrpSpPr>
          <p:cNvPr id="500" name="Google Shape;500;p22"/>
          <p:cNvGrpSpPr/>
          <p:nvPr/>
        </p:nvGrpSpPr>
        <p:grpSpPr>
          <a:xfrm>
            <a:off x="8550716" y="1111732"/>
            <a:ext cx="1230138" cy="1415830"/>
            <a:chOff x="3498929" y="-84118"/>
            <a:chExt cx="1230138" cy="1415830"/>
          </a:xfrm>
        </p:grpSpPr>
        <p:sp>
          <p:nvSpPr>
            <p:cNvPr id="501" name="Google Shape;501;p22"/>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2"/>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2"/>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2"/>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22"/>
          <p:cNvGrpSpPr/>
          <p:nvPr/>
        </p:nvGrpSpPr>
        <p:grpSpPr>
          <a:xfrm>
            <a:off x="-621760" y="3018751"/>
            <a:ext cx="1230138" cy="1415830"/>
            <a:chOff x="3498929" y="-84118"/>
            <a:chExt cx="1230138" cy="1415830"/>
          </a:xfrm>
        </p:grpSpPr>
        <p:sp>
          <p:nvSpPr>
            <p:cNvPr id="506" name="Google Shape;506;p22"/>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2"/>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2"/>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2"/>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 name="Google Shape;510;p22"/>
          <p:cNvGrpSpPr/>
          <p:nvPr/>
        </p:nvGrpSpPr>
        <p:grpSpPr>
          <a:xfrm>
            <a:off x="5853415" y="4318176"/>
            <a:ext cx="1230138" cy="1415830"/>
            <a:chOff x="3498929" y="-84118"/>
            <a:chExt cx="1230138" cy="1415830"/>
          </a:xfrm>
        </p:grpSpPr>
        <p:sp>
          <p:nvSpPr>
            <p:cNvPr id="511" name="Google Shape;511;p22"/>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2"/>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2"/>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2"/>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515"/>
        <p:cNvGrpSpPr/>
        <p:nvPr/>
      </p:nvGrpSpPr>
      <p:grpSpPr>
        <a:xfrm>
          <a:off x="0" y="0"/>
          <a:ext cx="0" cy="0"/>
          <a:chOff x="0" y="0"/>
          <a:chExt cx="0" cy="0"/>
        </a:xfrm>
      </p:grpSpPr>
      <p:grpSp>
        <p:nvGrpSpPr>
          <p:cNvPr id="516" name="Google Shape;516;p23"/>
          <p:cNvGrpSpPr/>
          <p:nvPr/>
        </p:nvGrpSpPr>
        <p:grpSpPr>
          <a:xfrm>
            <a:off x="1312701" y="4418876"/>
            <a:ext cx="2447263" cy="1415830"/>
            <a:chOff x="4151676" y="4418876"/>
            <a:chExt cx="2447263" cy="1415830"/>
          </a:xfrm>
        </p:grpSpPr>
        <p:grpSp>
          <p:nvGrpSpPr>
            <p:cNvPr id="517" name="Google Shape;517;p23"/>
            <p:cNvGrpSpPr/>
            <p:nvPr/>
          </p:nvGrpSpPr>
          <p:grpSpPr>
            <a:xfrm>
              <a:off x="4151676" y="4418876"/>
              <a:ext cx="1230138" cy="1415830"/>
              <a:chOff x="3498929" y="-84118"/>
              <a:chExt cx="1230138" cy="1415830"/>
            </a:xfrm>
          </p:grpSpPr>
          <p:sp>
            <p:nvSpPr>
              <p:cNvPr id="518" name="Google Shape;518;p23"/>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3"/>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3"/>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3"/>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 name="Google Shape;522;p23"/>
            <p:cNvGrpSpPr/>
            <p:nvPr/>
          </p:nvGrpSpPr>
          <p:grpSpPr>
            <a:xfrm>
              <a:off x="5368800" y="4418876"/>
              <a:ext cx="1230138" cy="1415830"/>
              <a:chOff x="3498929" y="-84118"/>
              <a:chExt cx="1230138" cy="1415830"/>
            </a:xfrm>
          </p:grpSpPr>
          <p:sp>
            <p:nvSpPr>
              <p:cNvPr id="523" name="Google Shape;523;p23"/>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3"/>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3"/>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3"/>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7" name="Google Shape;527;p23"/>
          <p:cNvGrpSpPr/>
          <p:nvPr/>
        </p:nvGrpSpPr>
        <p:grpSpPr>
          <a:xfrm>
            <a:off x="8506965" y="174925"/>
            <a:ext cx="1230138" cy="1415830"/>
            <a:chOff x="3498929" y="-84118"/>
            <a:chExt cx="1230138" cy="1415830"/>
          </a:xfrm>
        </p:grpSpPr>
        <p:sp>
          <p:nvSpPr>
            <p:cNvPr id="528" name="Google Shape;528;p23"/>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3"/>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3"/>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3"/>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23"/>
          <p:cNvGrpSpPr/>
          <p:nvPr/>
        </p:nvGrpSpPr>
        <p:grpSpPr>
          <a:xfrm>
            <a:off x="-641778" y="977025"/>
            <a:ext cx="1230138" cy="1415830"/>
            <a:chOff x="3498929" y="-84118"/>
            <a:chExt cx="1230138" cy="1415830"/>
          </a:xfrm>
        </p:grpSpPr>
        <p:sp>
          <p:nvSpPr>
            <p:cNvPr id="533" name="Google Shape;533;p23"/>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3"/>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3"/>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3"/>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2"/>
        <p:cNvGrpSpPr/>
        <p:nvPr/>
      </p:nvGrpSpPr>
      <p:grpSpPr>
        <a:xfrm>
          <a:off x="0" y="0"/>
          <a:ext cx="0" cy="0"/>
          <a:chOff x="0" y="0"/>
          <a:chExt cx="0" cy="0"/>
        </a:xfrm>
      </p:grpSpPr>
      <p:sp>
        <p:nvSpPr>
          <p:cNvPr id="103" name="Google Shape;103;p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04" name="Google Shape;104;p6"/>
          <p:cNvGrpSpPr/>
          <p:nvPr/>
        </p:nvGrpSpPr>
        <p:grpSpPr>
          <a:xfrm>
            <a:off x="-627499" y="4399337"/>
            <a:ext cx="1230138" cy="1415830"/>
            <a:chOff x="3498929" y="-84118"/>
            <a:chExt cx="1230138" cy="1415830"/>
          </a:xfrm>
        </p:grpSpPr>
        <p:sp>
          <p:nvSpPr>
            <p:cNvPr id="105" name="Google Shape;105;p6"/>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6"/>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6"/>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 name="Google Shape;109;p6"/>
          <p:cNvGrpSpPr/>
          <p:nvPr/>
        </p:nvGrpSpPr>
        <p:grpSpPr>
          <a:xfrm>
            <a:off x="8533027" y="732612"/>
            <a:ext cx="1230138" cy="1415830"/>
            <a:chOff x="3498929" y="-84118"/>
            <a:chExt cx="1230138" cy="1415830"/>
          </a:xfrm>
        </p:grpSpPr>
        <p:sp>
          <p:nvSpPr>
            <p:cNvPr id="110" name="Google Shape;110;p6"/>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6"/>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6"/>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4" name="Google Shape;114;p6"/>
          <p:cNvCxnSpPr/>
          <p:nvPr/>
        </p:nvCxnSpPr>
        <p:spPr>
          <a:xfrm>
            <a:off x="729425" y="260525"/>
            <a:ext cx="364800" cy="0"/>
          </a:xfrm>
          <a:prstGeom prst="straightConnector1">
            <a:avLst/>
          </a:prstGeom>
          <a:noFill/>
          <a:ln w="28575" cap="flat" cmpd="sng">
            <a:solidFill>
              <a:schemeClr val="dk2"/>
            </a:solidFill>
            <a:prstDash val="solid"/>
            <a:round/>
            <a:headEnd type="none" w="med" len="med"/>
            <a:tailEnd type="none" w="med" len="med"/>
          </a:ln>
        </p:spPr>
      </p:cxnSp>
      <p:cxnSp>
        <p:nvCxnSpPr>
          <p:cNvPr id="115" name="Google Shape;115;p6"/>
          <p:cNvCxnSpPr/>
          <p:nvPr/>
        </p:nvCxnSpPr>
        <p:spPr>
          <a:xfrm>
            <a:off x="8059200" y="260525"/>
            <a:ext cx="364800" cy="0"/>
          </a:xfrm>
          <a:prstGeom prst="straightConnector1">
            <a:avLst/>
          </a:prstGeom>
          <a:noFill/>
          <a:ln w="28575" cap="flat" cmpd="sng">
            <a:solidFill>
              <a:schemeClr val="dk2"/>
            </a:solidFill>
            <a:prstDash val="solid"/>
            <a:round/>
            <a:headEnd type="none" w="med" len="med"/>
            <a:tailEnd type="none"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43"/>
        <p:cNvGrpSpPr/>
        <p:nvPr/>
      </p:nvGrpSpPr>
      <p:grpSpPr>
        <a:xfrm>
          <a:off x="0" y="0"/>
          <a:ext cx="0" cy="0"/>
          <a:chOff x="0" y="0"/>
          <a:chExt cx="0" cy="0"/>
        </a:xfrm>
      </p:grpSpPr>
      <p:sp>
        <p:nvSpPr>
          <p:cNvPr id="144" name="Google Shape;144;p8"/>
          <p:cNvSpPr txBox="1">
            <a:spLocks noGrp="1"/>
          </p:cNvSpPr>
          <p:nvPr>
            <p:ph type="title"/>
          </p:nvPr>
        </p:nvSpPr>
        <p:spPr>
          <a:xfrm flipH="1">
            <a:off x="713325" y="1361525"/>
            <a:ext cx="5152200" cy="2255400"/>
          </a:xfrm>
          <a:prstGeom prst="rect">
            <a:avLst/>
          </a:prstGeom>
          <a:ln>
            <a:noFill/>
          </a:ln>
        </p:spPr>
        <p:txBody>
          <a:bodyPr spcFirstLastPara="1" wrap="square" lIns="91425" tIns="91425" rIns="91425" bIns="91425" anchor="ctr" anchorCtr="0">
            <a:noAutofit/>
          </a:bodyPr>
          <a:lstStyle>
            <a:lvl1pPr lvl="0">
              <a:spcBef>
                <a:spcPts val="0"/>
              </a:spcBef>
              <a:spcAft>
                <a:spcPts val="0"/>
              </a:spcAft>
              <a:buSzPts val="6000"/>
              <a:buNone/>
              <a:defRPr sz="8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cxnSp>
        <p:nvCxnSpPr>
          <p:cNvPr id="145" name="Google Shape;145;p8"/>
          <p:cNvCxnSpPr/>
          <p:nvPr/>
        </p:nvCxnSpPr>
        <p:spPr>
          <a:xfrm>
            <a:off x="729425" y="4812975"/>
            <a:ext cx="364800" cy="0"/>
          </a:xfrm>
          <a:prstGeom prst="straightConnector1">
            <a:avLst/>
          </a:prstGeom>
          <a:noFill/>
          <a:ln w="28575" cap="flat" cmpd="sng">
            <a:solidFill>
              <a:schemeClr val="dk2"/>
            </a:solidFill>
            <a:prstDash val="solid"/>
            <a:round/>
            <a:headEnd type="none" w="med" len="med"/>
            <a:tailEnd type="none" w="med" len="med"/>
          </a:ln>
        </p:spPr>
      </p:cxnSp>
      <p:grpSp>
        <p:nvGrpSpPr>
          <p:cNvPr id="146" name="Google Shape;146;p8"/>
          <p:cNvGrpSpPr/>
          <p:nvPr/>
        </p:nvGrpSpPr>
        <p:grpSpPr>
          <a:xfrm>
            <a:off x="-615731" y="-557549"/>
            <a:ext cx="2446536" cy="1415830"/>
            <a:chOff x="-498273" y="-481349"/>
            <a:chExt cx="2446536" cy="1415830"/>
          </a:xfrm>
        </p:grpSpPr>
        <p:grpSp>
          <p:nvGrpSpPr>
            <p:cNvPr id="147" name="Google Shape;147;p8"/>
            <p:cNvGrpSpPr/>
            <p:nvPr/>
          </p:nvGrpSpPr>
          <p:grpSpPr>
            <a:xfrm>
              <a:off x="718124" y="-481349"/>
              <a:ext cx="1230138" cy="1415830"/>
              <a:chOff x="3498929" y="-84118"/>
              <a:chExt cx="1230138" cy="1415830"/>
            </a:xfrm>
          </p:grpSpPr>
          <p:sp>
            <p:nvSpPr>
              <p:cNvPr id="148" name="Google Shape;148;p8"/>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8"/>
            <p:cNvGrpSpPr/>
            <p:nvPr/>
          </p:nvGrpSpPr>
          <p:grpSpPr>
            <a:xfrm>
              <a:off x="-498273" y="-481349"/>
              <a:ext cx="1230138" cy="1415830"/>
              <a:chOff x="3498929" y="-84118"/>
              <a:chExt cx="1230138" cy="1415830"/>
            </a:xfrm>
          </p:grpSpPr>
          <p:sp>
            <p:nvSpPr>
              <p:cNvPr id="153" name="Google Shape;153;p8"/>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8"/>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 name="Google Shape;157;p8"/>
          <p:cNvGrpSpPr/>
          <p:nvPr/>
        </p:nvGrpSpPr>
        <p:grpSpPr>
          <a:xfrm>
            <a:off x="4408470" y="4005496"/>
            <a:ext cx="2459358" cy="2567980"/>
            <a:chOff x="-3972346" y="2464832"/>
            <a:chExt cx="2459358" cy="2567980"/>
          </a:xfrm>
        </p:grpSpPr>
        <p:sp>
          <p:nvSpPr>
            <p:cNvPr id="158" name="Google Shape;158;p8"/>
            <p:cNvSpPr/>
            <p:nvPr/>
          </p:nvSpPr>
          <p:spPr>
            <a:xfrm>
              <a:off x="-3357757" y="2723588"/>
              <a:ext cx="616683" cy="1412510"/>
            </a:xfrm>
            <a:custGeom>
              <a:avLst/>
              <a:gdLst/>
              <a:ahLst/>
              <a:cxnLst/>
              <a:rect l="l" t="t" r="r" b="b"/>
              <a:pathLst>
                <a:path w="50025" h="114582" extrusionOk="0">
                  <a:moveTo>
                    <a:pt x="50024" y="72635"/>
                  </a:moveTo>
                  <a:lnTo>
                    <a:pt x="50024" y="114582"/>
                  </a:lnTo>
                  <a:lnTo>
                    <a:pt x="428" y="93746"/>
                  </a:lnTo>
                  <a:lnTo>
                    <a:pt x="0" y="93929"/>
                  </a:lnTo>
                  <a:lnTo>
                    <a:pt x="0" y="20959"/>
                  </a:lnTo>
                  <a:lnTo>
                    <a:pt x="49932" y="1"/>
                  </a:lnTo>
                  <a:lnTo>
                    <a:pt x="49932" y="72665"/>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8"/>
            <p:cNvSpPr/>
            <p:nvPr/>
          </p:nvSpPr>
          <p:spPr>
            <a:xfrm>
              <a:off x="-3972346" y="2464832"/>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3357757" y="2464832"/>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8"/>
            <p:cNvSpPr/>
            <p:nvPr/>
          </p:nvSpPr>
          <p:spPr>
            <a:xfrm>
              <a:off x="-2743127" y="2464832"/>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8"/>
            <p:cNvSpPr/>
            <p:nvPr/>
          </p:nvSpPr>
          <p:spPr>
            <a:xfrm>
              <a:off x="-2128538" y="2464832"/>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2743127" y="2723588"/>
              <a:ext cx="615561" cy="1412510"/>
            </a:xfrm>
            <a:custGeom>
              <a:avLst/>
              <a:gdLst/>
              <a:ahLst/>
              <a:cxnLst/>
              <a:rect l="l" t="t" r="r" b="b"/>
              <a:pathLst>
                <a:path w="49934" h="114582" extrusionOk="0">
                  <a:moveTo>
                    <a:pt x="49933" y="20959"/>
                  </a:moveTo>
                  <a:lnTo>
                    <a:pt x="49933" y="93624"/>
                  </a:lnTo>
                  <a:lnTo>
                    <a:pt x="49566" y="93777"/>
                  </a:lnTo>
                  <a:lnTo>
                    <a:pt x="62" y="114582"/>
                  </a:lnTo>
                  <a:lnTo>
                    <a:pt x="62" y="72971"/>
                  </a:lnTo>
                  <a:lnTo>
                    <a:pt x="1" y="72971"/>
                  </a:lnTo>
                  <a:lnTo>
                    <a:pt x="1" y="1"/>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a:off x="-3970294" y="272342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8"/>
            <p:cNvSpPr/>
            <p:nvPr/>
          </p:nvSpPr>
          <p:spPr>
            <a:xfrm>
              <a:off x="-3357544" y="3616830"/>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flipH="1">
              <a:off x="-2132570" y="272342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1"/>
                </a:gs>
                <a:gs pos="100000">
                  <a:schemeClr val="dk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8"/>
            <p:cNvSpPr/>
            <p:nvPr/>
          </p:nvSpPr>
          <p:spPr>
            <a:xfrm flipH="1">
              <a:off x="-2742757" y="38755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1"/>
                </a:gs>
                <a:gs pos="100000">
                  <a:schemeClr val="dk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3357382" y="38755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94"/>
        <p:cNvGrpSpPr/>
        <p:nvPr/>
      </p:nvGrpSpPr>
      <p:grpSpPr>
        <a:xfrm>
          <a:off x="0" y="0"/>
          <a:ext cx="0" cy="0"/>
          <a:chOff x="0" y="0"/>
          <a:chExt cx="0" cy="0"/>
        </a:xfrm>
      </p:grpSpPr>
      <p:sp>
        <p:nvSpPr>
          <p:cNvPr id="195" name="Google Shape;195;p11"/>
          <p:cNvSpPr txBox="1">
            <a:spLocks noGrp="1"/>
          </p:cNvSpPr>
          <p:nvPr>
            <p:ph type="title" hasCustomPrompt="1"/>
          </p:nvPr>
        </p:nvSpPr>
        <p:spPr>
          <a:xfrm>
            <a:off x="2166000" y="1667275"/>
            <a:ext cx="4812000" cy="9840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8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96" name="Google Shape;196;p11"/>
          <p:cNvSpPr txBox="1">
            <a:spLocks noGrp="1"/>
          </p:cNvSpPr>
          <p:nvPr>
            <p:ph type="subTitle" idx="1"/>
          </p:nvPr>
        </p:nvSpPr>
        <p:spPr>
          <a:xfrm>
            <a:off x="2166000" y="2729874"/>
            <a:ext cx="4812000" cy="460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cxnSp>
        <p:nvCxnSpPr>
          <p:cNvPr id="197" name="Google Shape;197;p11"/>
          <p:cNvCxnSpPr/>
          <p:nvPr/>
        </p:nvCxnSpPr>
        <p:spPr>
          <a:xfrm>
            <a:off x="729425" y="4812975"/>
            <a:ext cx="364800" cy="0"/>
          </a:xfrm>
          <a:prstGeom prst="straightConnector1">
            <a:avLst/>
          </a:prstGeom>
          <a:noFill/>
          <a:ln w="28575" cap="flat" cmpd="sng">
            <a:solidFill>
              <a:schemeClr val="dk2"/>
            </a:solidFill>
            <a:prstDash val="solid"/>
            <a:round/>
            <a:headEnd type="none" w="med" len="med"/>
            <a:tailEnd type="none" w="med" len="med"/>
          </a:ln>
        </p:spPr>
      </p:cxnSp>
      <p:cxnSp>
        <p:nvCxnSpPr>
          <p:cNvPr id="198" name="Google Shape;198;p11"/>
          <p:cNvCxnSpPr/>
          <p:nvPr/>
        </p:nvCxnSpPr>
        <p:spPr>
          <a:xfrm>
            <a:off x="8059200" y="4812975"/>
            <a:ext cx="364800" cy="0"/>
          </a:xfrm>
          <a:prstGeom prst="straightConnector1">
            <a:avLst/>
          </a:prstGeom>
          <a:noFill/>
          <a:ln w="28575" cap="flat" cmpd="sng">
            <a:solidFill>
              <a:schemeClr val="dk2"/>
            </a:solidFill>
            <a:prstDash val="solid"/>
            <a:round/>
            <a:headEnd type="none" w="med" len="med"/>
            <a:tailEnd type="none" w="med" len="med"/>
          </a:ln>
        </p:spPr>
      </p:cxnSp>
      <p:grpSp>
        <p:nvGrpSpPr>
          <p:cNvPr id="199" name="Google Shape;199;p11"/>
          <p:cNvGrpSpPr/>
          <p:nvPr/>
        </p:nvGrpSpPr>
        <p:grpSpPr>
          <a:xfrm>
            <a:off x="-1234867" y="2597675"/>
            <a:ext cx="2459358" cy="2567980"/>
            <a:chOff x="-3972346" y="2464832"/>
            <a:chExt cx="2459358" cy="2567980"/>
          </a:xfrm>
        </p:grpSpPr>
        <p:sp>
          <p:nvSpPr>
            <p:cNvPr id="200" name="Google Shape;200;p11"/>
            <p:cNvSpPr/>
            <p:nvPr/>
          </p:nvSpPr>
          <p:spPr>
            <a:xfrm>
              <a:off x="-3357757" y="2723588"/>
              <a:ext cx="616683" cy="1412510"/>
            </a:xfrm>
            <a:custGeom>
              <a:avLst/>
              <a:gdLst/>
              <a:ahLst/>
              <a:cxnLst/>
              <a:rect l="l" t="t" r="r" b="b"/>
              <a:pathLst>
                <a:path w="50025" h="114582" extrusionOk="0">
                  <a:moveTo>
                    <a:pt x="50024" y="72635"/>
                  </a:moveTo>
                  <a:lnTo>
                    <a:pt x="50024" y="114582"/>
                  </a:lnTo>
                  <a:lnTo>
                    <a:pt x="428" y="93746"/>
                  </a:lnTo>
                  <a:lnTo>
                    <a:pt x="0" y="93929"/>
                  </a:lnTo>
                  <a:lnTo>
                    <a:pt x="0" y="20959"/>
                  </a:lnTo>
                  <a:lnTo>
                    <a:pt x="49932" y="1"/>
                  </a:lnTo>
                  <a:lnTo>
                    <a:pt x="49932" y="72665"/>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a:off x="-3972346" y="2464832"/>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a:off x="-3357757" y="2464832"/>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1"/>
            <p:cNvSpPr/>
            <p:nvPr/>
          </p:nvSpPr>
          <p:spPr>
            <a:xfrm>
              <a:off x="-2743127" y="2464832"/>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1"/>
            <p:cNvSpPr/>
            <p:nvPr/>
          </p:nvSpPr>
          <p:spPr>
            <a:xfrm>
              <a:off x="-2128538" y="2464832"/>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a:off x="-2743127" y="2723588"/>
              <a:ext cx="615561" cy="1412510"/>
            </a:xfrm>
            <a:custGeom>
              <a:avLst/>
              <a:gdLst/>
              <a:ahLst/>
              <a:cxnLst/>
              <a:rect l="l" t="t" r="r" b="b"/>
              <a:pathLst>
                <a:path w="49934" h="114582" extrusionOk="0">
                  <a:moveTo>
                    <a:pt x="49933" y="20959"/>
                  </a:moveTo>
                  <a:lnTo>
                    <a:pt x="49933" y="93624"/>
                  </a:lnTo>
                  <a:lnTo>
                    <a:pt x="49566" y="93777"/>
                  </a:lnTo>
                  <a:lnTo>
                    <a:pt x="62" y="114582"/>
                  </a:lnTo>
                  <a:lnTo>
                    <a:pt x="62" y="72971"/>
                  </a:lnTo>
                  <a:lnTo>
                    <a:pt x="1" y="72971"/>
                  </a:lnTo>
                  <a:lnTo>
                    <a:pt x="1" y="1"/>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a:off x="-3970294" y="272342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a:off x="-3357544" y="3616830"/>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flipH="1">
              <a:off x="-2132570" y="272342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1"/>
                </a:gs>
                <a:gs pos="100000">
                  <a:schemeClr val="dk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1"/>
            <p:cNvSpPr/>
            <p:nvPr/>
          </p:nvSpPr>
          <p:spPr>
            <a:xfrm flipH="1">
              <a:off x="-2742757" y="38755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1"/>
                </a:gs>
                <a:gs pos="100000">
                  <a:schemeClr val="dk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a:off x="-3357382" y="38755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211;p11"/>
          <p:cNvGrpSpPr/>
          <p:nvPr/>
        </p:nvGrpSpPr>
        <p:grpSpPr>
          <a:xfrm>
            <a:off x="7311257" y="504932"/>
            <a:ext cx="2459358" cy="2567980"/>
            <a:chOff x="-3972346" y="2464832"/>
            <a:chExt cx="2459358" cy="2567980"/>
          </a:xfrm>
        </p:grpSpPr>
        <p:sp>
          <p:nvSpPr>
            <p:cNvPr id="212" name="Google Shape;212;p11"/>
            <p:cNvSpPr/>
            <p:nvPr/>
          </p:nvSpPr>
          <p:spPr>
            <a:xfrm>
              <a:off x="-3357757" y="2723588"/>
              <a:ext cx="616683" cy="1412510"/>
            </a:xfrm>
            <a:custGeom>
              <a:avLst/>
              <a:gdLst/>
              <a:ahLst/>
              <a:cxnLst/>
              <a:rect l="l" t="t" r="r" b="b"/>
              <a:pathLst>
                <a:path w="50025" h="114582" extrusionOk="0">
                  <a:moveTo>
                    <a:pt x="50024" y="72635"/>
                  </a:moveTo>
                  <a:lnTo>
                    <a:pt x="50024" y="114582"/>
                  </a:lnTo>
                  <a:lnTo>
                    <a:pt x="428" y="93746"/>
                  </a:lnTo>
                  <a:lnTo>
                    <a:pt x="0" y="93929"/>
                  </a:lnTo>
                  <a:lnTo>
                    <a:pt x="0" y="20959"/>
                  </a:lnTo>
                  <a:lnTo>
                    <a:pt x="49932" y="1"/>
                  </a:lnTo>
                  <a:lnTo>
                    <a:pt x="49932" y="72665"/>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a:off x="-3972346" y="2464832"/>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1"/>
            <p:cNvSpPr/>
            <p:nvPr/>
          </p:nvSpPr>
          <p:spPr>
            <a:xfrm>
              <a:off x="-3357757" y="2464832"/>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a:off x="-2743127" y="2464832"/>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2128538" y="2464832"/>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a:off x="-2743127" y="2723588"/>
              <a:ext cx="615561" cy="1412510"/>
            </a:xfrm>
            <a:custGeom>
              <a:avLst/>
              <a:gdLst/>
              <a:ahLst/>
              <a:cxnLst/>
              <a:rect l="l" t="t" r="r" b="b"/>
              <a:pathLst>
                <a:path w="49934" h="114582" extrusionOk="0">
                  <a:moveTo>
                    <a:pt x="49933" y="20959"/>
                  </a:moveTo>
                  <a:lnTo>
                    <a:pt x="49933" y="93624"/>
                  </a:lnTo>
                  <a:lnTo>
                    <a:pt x="49566" y="93777"/>
                  </a:lnTo>
                  <a:lnTo>
                    <a:pt x="62" y="114582"/>
                  </a:lnTo>
                  <a:lnTo>
                    <a:pt x="62" y="72971"/>
                  </a:lnTo>
                  <a:lnTo>
                    <a:pt x="1" y="72971"/>
                  </a:lnTo>
                  <a:lnTo>
                    <a:pt x="1" y="1"/>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a:off x="-3970294" y="272342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1"/>
            <p:cNvSpPr/>
            <p:nvPr/>
          </p:nvSpPr>
          <p:spPr>
            <a:xfrm>
              <a:off x="-3357544" y="3616830"/>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1"/>
            <p:cNvSpPr/>
            <p:nvPr/>
          </p:nvSpPr>
          <p:spPr>
            <a:xfrm flipH="1">
              <a:off x="-2132570" y="272342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1"/>
                </a:gs>
                <a:gs pos="100000">
                  <a:schemeClr val="dk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2742757" y="38755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1"/>
                </a:gs>
                <a:gs pos="100000">
                  <a:schemeClr val="dk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a:off x="-3357382" y="38755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1021913" y="-860024"/>
            <a:ext cx="2446536" cy="1415830"/>
            <a:chOff x="-498273" y="-481349"/>
            <a:chExt cx="2446536" cy="1415830"/>
          </a:xfrm>
        </p:grpSpPr>
        <p:grpSp>
          <p:nvGrpSpPr>
            <p:cNvPr id="224" name="Google Shape;224;p11"/>
            <p:cNvGrpSpPr/>
            <p:nvPr/>
          </p:nvGrpSpPr>
          <p:grpSpPr>
            <a:xfrm>
              <a:off x="718124" y="-481349"/>
              <a:ext cx="1230138" cy="1415830"/>
              <a:chOff x="3498929" y="-84118"/>
              <a:chExt cx="1230138" cy="1415830"/>
            </a:xfrm>
          </p:grpSpPr>
          <p:sp>
            <p:nvSpPr>
              <p:cNvPr id="225" name="Google Shape;225;p11"/>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1"/>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229;p11"/>
            <p:cNvGrpSpPr/>
            <p:nvPr/>
          </p:nvGrpSpPr>
          <p:grpSpPr>
            <a:xfrm>
              <a:off x="-498273" y="-481349"/>
              <a:ext cx="1230138" cy="1415830"/>
              <a:chOff x="3498929" y="-84118"/>
              <a:chExt cx="1230138" cy="1415830"/>
            </a:xfrm>
          </p:grpSpPr>
          <p:sp>
            <p:nvSpPr>
              <p:cNvPr id="230" name="Google Shape;230;p11"/>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4" name="Google Shape;234;p11"/>
          <p:cNvGrpSpPr/>
          <p:nvPr/>
        </p:nvGrpSpPr>
        <p:grpSpPr>
          <a:xfrm>
            <a:off x="5475252" y="3577926"/>
            <a:ext cx="1230138" cy="1415830"/>
            <a:chOff x="3498929" y="-84118"/>
            <a:chExt cx="1230138" cy="1415830"/>
          </a:xfrm>
        </p:grpSpPr>
        <p:sp>
          <p:nvSpPr>
            <p:cNvPr id="235" name="Google Shape;235;p11"/>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39"/>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
  <p:cSld name="CUSTOM_1">
    <p:spTree>
      <p:nvGrpSpPr>
        <p:cNvPr id="1" name="Shape 284"/>
        <p:cNvGrpSpPr/>
        <p:nvPr/>
      </p:nvGrpSpPr>
      <p:grpSpPr>
        <a:xfrm>
          <a:off x="0" y="0"/>
          <a:ext cx="0" cy="0"/>
          <a:chOff x="0" y="0"/>
          <a:chExt cx="0" cy="0"/>
        </a:xfrm>
      </p:grpSpPr>
      <p:sp>
        <p:nvSpPr>
          <p:cNvPr id="285" name="Google Shape;285;p14"/>
          <p:cNvSpPr txBox="1">
            <a:spLocks noGrp="1"/>
          </p:cNvSpPr>
          <p:nvPr>
            <p:ph type="subTitle" idx="1"/>
          </p:nvPr>
        </p:nvSpPr>
        <p:spPr>
          <a:xfrm>
            <a:off x="4938050" y="2193550"/>
            <a:ext cx="3163500" cy="1093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286" name="Google Shape;286;p14"/>
          <p:cNvSpPr txBox="1">
            <a:spLocks noGrp="1"/>
          </p:cNvSpPr>
          <p:nvPr>
            <p:ph type="title"/>
          </p:nvPr>
        </p:nvSpPr>
        <p:spPr>
          <a:xfrm>
            <a:off x="7151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r" rtl="0">
              <a:spcBef>
                <a:spcPts val="0"/>
              </a:spcBef>
              <a:spcAft>
                <a:spcPts val="0"/>
              </a:spcAft>
              <a:buSzPts val="3500"/>
              <a:buNone/>
              <a:defRPr/>
            </a:lvl2pPr>
            <a:lvl3pPr lvl="2" algn="r" rtl="0">
              <a:spcBef>
                <a:spcPts val="0"/>
              </a:spcBef>
              <a:spcAft>
                <a:spcPts val="0"/>
              </a:spcAft>
              <a:buSzPts val="3500"/>
              <a:buNone/>
              <a:defRPr/>
            </a:lvl3pPr>
            <a:lvl4pPr lvl="3" algn="r" rtl="0">
              <a:spcBef>
                <a:spcPts val="0"/>
              </a:spcBef>
              <a:spcAft>
                <a:spcPts val="0"/>
              </a:spcAft>
              <a:buSzPts val="3500"/>
              <a:buNone/>
              <a:defRPr/>
            </a:lvl4pPr>
            <a:lvl5pPr lvl="4" algn="r" rtl="0">
              <a:spcBef>
                <a:spcPts val="0"/>
              </a:spcBef>
              <a:spcAft>
                <a:spcPts val="0"/>
              </a:spcAft>
              <a:buSzPts val="3500"/>
              <a:buNone/>
              <a:defRPr/>
            </a:lvl5pPr>
            <a:lvl6pPr lvl="5" algn="r" rtl="0">
              <a:spcBef>
                <a:spcPts val="0"/>
              </a:spcBef>
              <a:spcAft>
                <a:spcPts val="0"/>
              </a:spcAft>
              <a:buSzPts val="3500"/>
              <a:buNone/>
              <a:defRPr/>
            </a:lvl6pPr>
            <a:lvl7pPr lvl="6" algn="r" rtl="0">
              <a:spcBef>
                <a:spcPts val="0"/>
              </a:spcBef>
              <a:spcAft>
                <a:spcPts val="0"/>
              </a:spcAft>
              <a:buSzPts val="3500"/>
              <a:buNone/>
              <a:defRPr/>
            </a:lvl7pPr>
            <a:lvl8pPr lvl="7" algn="r" rtl="0">
              <a:spcBef>
                <a:spcPts val="0"/>
              </a:spcBef>
              <a:spcAft>
                <a:spcPts val="0"/>
              </a:spcAft>
              <a:buSzPts val="3500"/>
              <a:buNone/>
              <a:defRPr/>
            </a:lvl8pPr>
            <a:lvl9pPr lvl="8" algn="r" rtl="0">
              <a:spcBef>
                <a:spcPts val="0"/>
              </a:spcBef>
              <a:spcAft>
                <a:spcPts val="0"/>
              </a:spcAft>
              <a:buSzPts val="3500"/>
              <a:buNone/>
              <a:defRPr/>
            </a:lvl9pPr>
          </a:lstStyle>
          <a:p>
            <a:endParaRPr/>
          </a:p>
        </p:txBody>
      </p:sp>
      <p:cxnSp>
        <p:nvCxnSpPr>
          <p:cNvPr id="287" name="Google Shape;287;p14"/>
          <p:cNvCxnSpPr/>
          <p:nvPr/>
        </p:nvCxnSpPr>
        <p:spPr>
          <a:xfrm>
            <a:off x="8059200" y="4812975"/>
            <a:ext cx="364800" cy="0"/>
          </a:xfrm>
          <a:prstGeom prst="straightConnector1">
            <a:avLst/>
          </a:prstGeom>
          <a:noFill/>
          <a:ln w="28575" cap="flat" cmpd="sng">
            <a:solidFill>
              <a:schemeClr val="dk2"/>
            </a:solidFill>
            <a:prstDash val="solid"/>
            <a:round/>
            <a:headEnd type="none" w="med" len="med"/>
            <a:tailEnd type="none" w="med" len="med"/>
          </a:ln>
        </p:spPr>
      </p:cxnSp>
      <p:grpSp>
        <p:nvGrpSpPr>
          <p:cNvPr id="288" name="Google Shape;288;p14"/>
          <p:cNvGrpSpPr/>
          <p:nvPr/>
        </p:nvGrpSpPr>
        <p:grpSpPr>
          <a:xfrm>
            <a:off x="-606312" y="4318326"/>
            <a:ext cx="2446536" cy="1415830"/>
            <a:chOff x="-498273" y="-481349"/>
            <a:chExt cx="2446536" cy="1415830"/>
          </a:xfrm>
        </p:grpSpPr>
        <p:grpSp>
          <p:nvGrpSpPr>
            <p:cNvPr id="289" name="Google Shape;289;p14"/>
            <p:cNvGrpSpPr/>
            <p:nvPr/>
          </p:nvGrpSpPr>
          <p:grpSpPr>
            <a:xfrm>
              <a:off x="718124" y="-481349"/>
              <a:ext cx="1230138" cy="1415830"/>
              <a:chOff x="3498929" y="-84118"/>
              <a:chExt cx="1230138" cy="1415830"/>
            </a:xfrm>
          </p:grpSpPr>
          <p:sp>
            <p:nvSpPr>
              <p:cNvPr id="290" name="Google Shape;290;p14"/>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4"/>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14"/>
            <p:cNvGrpSpPr/>
            <p:nvPr/>
          </p:nvGrpSpPr>
          <p:grpSpPr>
            <a:xfrm>
              <a:off x="-498273" y="-481349"/>
              <a:ext cx="1230138" cy="1415830"/>
              <a:chOff x="3498929" y="-84118"/>
              <a:chExt cx="1230138" cy="1415830"/>
            </a:xfrm>
          </p:grpSpPr>
          <p:sp>
            <p:nvSpPr>
              <p:cNvPr id="295" name="Google Shape;295;p14"/>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4"/>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4"/>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4"/>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9" name="Google Shape;299;p14"/>
          <p:cNvGrpSpPr/>
          <p:nvPr/>
        </p:nvGrpSpPr>
        <p:grpSpPr>
          <a:xfrm>
            <a:off x="681802" y="-966074"/>
            <a:ext cx="1230138" cy="1415830"/>
            <a:chOff x="3498929" y="-84118"/>
            <a:chExt cx="1230138" cy="1415830"/>
          </a:xfrm>
        </p:grpSpPr>
        <p:sp>
          <p:nvSpPr>
            <p:cNvPr id="300" name="Google Shape;300;p14"/>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4"/>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4"/>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4"/>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 name="Google Shape;304;p14"/>
          <p:cNvGrpSpPr/>
          <p:nvPr/>
        </p:nvGrpSpPr>
        <p:grpSpPr>
          <a:xfrm>
            <a:off x="8551291" y="2296676"/>
            <a:ext cx="1230138" cy="1415830"/>
            <a:chOff x="3498929" y="-84118"/>
            <a:chExt cx="1230138" cy="1415830"/>
          </a:xfrm>
        </p:grpSpPr>
        <p:sp>
          <p:nvSpPr>
            <p:cNvPr id="305" name="Google Shape;305;p14"/>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4"/>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4"/>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4"/>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312"/>
        <p:cNvGrpSpPr/>
        <p:nvPr/>
      </p:nvGrpSpPr>
      <p:grpSpPr>
        <a:xfrm>
          <a:off x="0" y="0"/>
          <a:ext cx="0" cy="0"/>
          <a:chOff x="0" y="0"/>
          <a:chExt cx="0" cy="0"/>
        </a:xfrm>
      </p:grpSpPr>
      <p:sp>
        <p:nvSpPr>
          <p:cNvPr id="313" name="Google Shape;313;p16"/>
          <p:cNvSpPr txBox="1">
            <a:spLocks noGrp="1"/>
          </p:cNvSpPr>
          <p:nvPr>
            <p:ph type="subTitle" idx="1"/>
          </p:nvPr>
        </p:nvSpPr>
        <p:spPr>
          <a:xfrm>
            <a:off x="1095463" y="1886975"/>
            <a:ext cx="2386200" cy="77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4" name="Google Shape;314;p16"/>
          <p:cNvSpPr txBox="1">
            <a:spLocks noGrp="1"/>
          </p:cNvSpPr>
          <p:nvPr>
            <p:ph type="subTitle" idx="2"/>
          </p:nvPr>
        </p:nvSpPr>
        <p:spPr>
          <a:xfrm>
            <a:off x="3378900" y="3175201"/>
            <a:ext cx="2386200" cy="77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5" name="Google Shape;315;p16"/>
          <p:cNvSpPr txBox="1">
            <a:spLocks noGrp="1"/>
          </p:cNvSpPr>
          <p:nvPr>
            <p:ph type="subTitle" idx="3"/>
          </p:nvPr>
        </p:nvSpPr>
        <p:spPr>
          <a:xfrm>
            <a:off x="5662337" y="1886975"/>
            <a:ext cx="2386200" cy="77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6" name="Google Shape;316;p1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317" name="Google Shape;317;p16"/>
          <p:cNvSpPr txBox="1">
            <a:spLocks noGrp="1"/>
          </p:cNvSpPr>
          <p:nvPr>
            <p:ph type="subTitle" idx="4"/>
          </p:nvPr>
        </p:nvSpPr>
        <p:spPr>
          <a:xfrm>
            <a:off x="1095463" y="1591525"/>
            <a:ext cx="23862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latin typeface="Questrial"/>
                <a:ea typeface="Questrial"/>
                <a:cs typeface="Questrial"/>
                <a:sym typeface="Questria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18" name="Google Shape;318;p16"/>
          <p:cNvSpPr txBox="1">
            <a:spLocks noGrp="1"/>
          </p:cNvSpPr>
          <p:nvPr>
            <p:ph type="subTitle" idx="5"/>
          </p:nvPr>
        </p:nvSpPr>
        <p:spPr>
          <a:xfrm>
            <a:off x="5662337" y="1591525"/>
            <a:ext cx="23862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latin typeface="Questrial"/>
                <a:ea typeface="Questrial"/>
                <a:cs typeface="Questrial"/>
                <a:sym typeface="Questria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19" name="Google Shape;319;p16"/>
          <p:cNvSpPr txBox="1">
            <a:spLocks noGrp="1"/>
          </p:cNvSpPr>
          <p:nvPr>
            <p:ph type="subTitle" idx="6"/>
          </p:nvPr>
        </p:nvSpPr>
        <p:spPr>
          <a:xfrm>
            <a:off x="3378900" y="2880674"/>
            <a:ext cx="23862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latin typeface="Questrial"/>
                <a:ea typeface="Questrial"/>
                <a:cs typeface="Questrial"/>
                <a:sym typeface="Questria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cxnSp>
        <p:nvCxnSpPr>
          <p:cNvPr id="320" name="Google Shape;320;p16"/>
          <p:cNvCxnSpPr/>
          <p:nvPr/>
        </p:nvCxnSpPr>
        <p:spPr>
          <a:xfrm>
            <a:off x="729425" y="260525"/>
            <a:ext cx="364800" cy="0"/>
          </a:xfrm>
          <a:prstGeom prst="straightConnector1">
            <a:avLst/>
          </a:prstGeom>
          <a:noFill/>
          <a:ln w="28575" cap="flat" cmpd="sng">
            <a:solidFill>
              <a:schemeClr val="dk2"/>
            </a:solidFill>
            <a:prstDash val="solid"/>
            <a:round/>
            <a:headEnd type="none" w="med" len="med"/>
            <a:tailEnd type="none" w="med" len="med"/>
          </a:ln>
        </p:spPr>
      </p:cxnSp>
      <p:cxnSp>
        <p:nvCxnSpPr>
          <p:cNvPr id="321" name="Google Shape;321;p16"/>
          <p:cNvCxnSpPr/>
          <p:nvPr/>
        </p:nvCxnSpPr>
        <p:spPr>
          <a:xfrm>
            <a:off x="8059200" y="4812975"/>
            <a:ext cx="364800" cy="0"/>
          </a:xfrm>
          <a:prstGeom prst="straightConnector1">
            <a:avLst/>
          </a:prstGeom>
          <a:noFill/>
          <a:ln w="28575" cap="flat" cmpd="sng">
            <a:solidFill>
              <a:schemeClr val="dk2"/>
            </a:solidFill>
            <a:prstDash val="solid"/>
            <a:round/>
            <a:headEnd type="none" w="med" len="med"/>
            <a:tailEnd type="none" w="med" len="med"/>
          </a:ln>
        </p:spPr>
      </p:cxnSp>
      <p:grpSp>
        <p:nvGrpSpPr>
          <p:cNvPr id="322" name="Google Shape;322;p16"/>
          <p:cNvGrpSpPr/>
          <p:nvPr/>
        </p:nvGrpSpPr>
        <p:grpSpPr>
          <a:xfrm>
            <a:off x="-617980" y="3556863"/>
            <a:ext cx="2459358" cy="2567980"/>
            <a:chOff x="-3972346" y="2464832"/>
            <a:chExt cx="2459358" cy="2567980"/>
          </a:xfrm>
        </p:grpSpPr>
        <p:sp>
          <p:nvSpPr>
            <p:cNvPr id="323" name="Google Shape;323;p16"/>
            <p:cNvSpPr/>
            <p:nvPr/>
          </p:nvSpPr>
          <p:spPr>
            <a:xfrm>
              <a:off x="-3357757" y="2723588"/>
              <a:ext cx="616683" cy="1412510"/>
            </a:xfrm>
            <a:custGeom>
              <a:avLst/>
              <a:gdLst/>
              <a:ahLst/>
              <a:cxnLst/>
              <a:rect l="l" t="t" r="r" b="b"/>
              <a:pathLst>
                <a:path w="50025" h="114582" extrusionOk="0">
                  <a:moveTo>
                    <a:pt x="50024" y="72635"/>
                  </a:moveTo>
                  <a:lnTo>
                    <a:pt x="50024" y="114582"/>
                  </a:lnTo>
                  <a:lnTo>
                    <a:pt x="428" y="93746"/>
                  </a:lnTo>
                  <a:lnTo>
                    <a:pt x="0" y="93929"/>
                  </a:lnTo>
                  <a:lnTo>
                    <a:pt x="0" y="20959"/>
                  </a:lnTo>
                  <a:lnTo>
                    <a:pt x="49932" y="1"/>
                  </a:lnTo>
                  <a:lnTo>
                    <a:pt x="49932" y="72665"/>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6"/>
            <p:cNvSpPr/>
            <p:nvPr/>
          </p:nvSpPr>
          <p:spPr>
            <a:xfrm>
              <a:off x="-3972346" y="2464832"/>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6"/>
            <p:cNvSpPr/>
            <p:nvPr/>
          </p:nvSpPr>
          <p:spPr>
            <a:xfrm>
              <a:off x="-3357757" y="2464832"/>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a:off x="-2743127" y="2464832"/>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a:off x="-2128538" y="2464832"/>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a:off x="-2743127" y="2723588"/>
              <a:ext cx="615561" cy="1412510"/>
            </a:xfrm>
            <a:custGeom>
              <a:avLst/>
              <a:gdLst/>
              <a:ahLst/>
              <a:cxnLst/>
              <a:rect l="l" t="t" r="r" b="b"/>
              <a:pathLst>
                <a:path w="49934" h="114582" extrusionOk="0">
                  <a:moveTo>
                    <a:pt x="49933" y="20959"/>
                  </a:moveTo>
                  <a:lnTo>
                    <a:pt x="49933" y="93624"/>
                  </a:lnTo>
                  <a:lnTo>
                    <a:pt x="49566" y="93777"/>
                  </a:lnTo>
                  <a:lnTo>
                    <a:pt x="62" y="114582"/>
                  </a:lnTo>
                  <a:lnTo>
                    <a:pt x="62" y="72971"/>
                  </a:lnTo>
                  <a:lnTo>
                    <a:pt x="1" y="72971"/>
                  </a:lnTo>
                  <a:lnTo>
                    <a:pt x="1" y="1"/>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a:off x="-3970294" y="272342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6"/>
            <p:cNvSpPr/>
            <p:nvPr/>
          </p:nvSpPr>
          <p:spPr>
            <a:xfrm>
              <a:off x="-3357544" y="3616830"/>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flipH="1">
              <a:off x="-2132570" y="272342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1"/>
                </a:gs>
                <a:gs pos="100000">
                  <a:schemeClr val="dk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flipH="1">
              <a:off x="-2742757" y="38755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1"/>
                </a:gs>
                <a:gs pos="100000">
                  <a:schemeClr val="dk2"/>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6"/>
            <p:cNvSpPr/>
            <p:nvPr/>
          </p:nvSpPr>
          <p:spPr>
            <a:xfrm>
              <a:off x="-3357382" y="38755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 name="Google Shape;334;p16"/>
          <p:cNvGrpSpPr/>
          <p:nvPr/>
        </p:nvGrpSpPr>
        <p:grpSpPr>
          <a:xfrm>
            <a:off x="8528164" y="3120576"/>
            <a:ext cx="1230138" cy="1415830"/>
            <a:chOff x="3498929" y="-84118"/>
            <a:chExt cx="1230138" cy="1415830"/>
          </a:xfrm>
        </p:grpSpPr>
        <p:sp>
          <p:nvSpPr>
            <p:cNvPr id="335" name="Google Shape;335;p16"/>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6"/>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6"/>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6"/>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16"/>
          <p:cNvGrpSpPr/>
          <p:nvPr/>
        </p:nvGrpSpPr>
        <p:grpSpPr>
          <a:xfrm>
            <a:off x="7320033" y="-885574"/>
            <a:ext cx="2447263" cy="1415830"/>
            <a:chOff x="4151676" y="4418876"/>
            <a:chExt cx="2447263" cy="1415830"/>
          </a:xfrm>
        </p:grpSpPr>
        <p:grpSp>
          <p:nvGrpSpPr>
            <p:cNvPr id="340" name="Google Shape;340;p16"/>
            <p:cNvGrpSpPr/>
            <p:nvPr/>
          </p:nvGrpSpPr>
          <p:grpSpPr>
            <a:xfrm>
              <a:off x="4151676" y="4418876"/>
              <a:ext cx="1230138" cy="1415830"/>
              <a:chOff x="3498929" y="-84118"/>
              <a:chExt cx="1230138" cy="1415830"/>
            </a:xfrm>
          </p:grpSpPr>
          <p:sp>
            <p:nvSpPr>
              <p:cNvPr id="341" name="Google Shape;341;p16"/>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6"/>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6"/>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6"/>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 name="Google Shape;345;p16"/>
            <p:cNvGrpSpPr/>
            <p:nvPr/>
          </p:nvGrpSpPr>
          <p:grpSpPr>
            <a:xfrm>
              <a:off x="5368800" y="4418876"/>
              <a:ext cx="1230138" cy="1415830"/>
              <a:chOff x="3498929" y="-84118"/>
              <a:chExt cx="1230138" cy="1415830"/>
            </a:xfrm>
          </p:grpSpPr>
          <p:sp>
            <p:nvSpPr>
              <p:cNvPr id="346" name="Google Shape;346;p16"/>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6"/>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6"/>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6"/>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350"/>
        <p:cNvGrpSpPr/>
        <p:nvPr/>
      </p:nvGrpSpPr>
      <p:grpSpPr>
        <a:xfrm>
          <a:off x="0" y="0"/>
          <a:ext cx="0" cy="0"/>
          <a:chOff x="0" y="0"/>
          <a:chExt cx="0" cy="0"/>
        </a:xfrm>
      </p:grpSpPr>
      <p:sp>
        <p:nvSpPr>
          <p:cNvPr id="351" name="Google Shape;351;p17"/>
          <p:cNvSpPr txBox="1">
            <a:spLocks noGrp="1"/>
          </p:cNvSpPr>
          <p:nvPr>
            <p:ph type="subTitle" idx="1"/>
          </p:nvPr>
        </p:nvSpPr>
        <p:spPr>
          <a:xfrm>
            <a:off x="719975" y="20578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2" name="Google Shape;352;p17"/>
          <p:cNvSpPr txBox="1">
            <a:spLocks noGrp="1"/>
          </p:cNvSpPr>
          <p:nvPr>
            <p:ph type="subTitle" idx="2"/>
          </p:nvPr>
        </p:nvSpPr>
        <p:spPr>
          <a:xfrm>
            <a:off x="3419244" y="20578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3" name="Google Shape;353;p17"/>
          <p:cNvSpPr txBox="1">
            <a:spLocks noGrp="1"/>
          </p:cNvSpPr>
          <p:nvPr>
            <p:ph type="subTitle" idx="3"/>
          </p:nvPr>
        </p:nvSpPr>
        <p:spPr>
          <a:xfrm>
            <a:off x="719975" y="32626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4" name="Google Shape;354;p17"/>
          <p:cNvSpPr txBox="1">
            <a:spLocks noGrp="1"/>
          </p:cNvSpPr>
          <p:nvPr>
            <p:ph type="subTitle" idx="4"/>
          </p:nvPr>
        </p:nvSpPr>
        <p:spPr>
          <a:xfrm>
            <a:off x="3419244" y="32626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5" name="Google Shape;355;p17"/>
          <p:cNvSpPr txBox="1">
            <a:spLocks noGrp="1"/>
          </p:cNvSpPr>
          <p:nvPr>
            <p:ph type="subTitle" idx="5"/>
          </p:nvPr>
        </p:nvSpPr>
        <p:spPr>
          <a:xfrm>
            <a:off x="6118520" y="20578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6" name="Google Shape;356;p17"/>
          <p:cNvSpPr txBox="1">
            <a:spLocks noGrp="1"/>
          </p:cNvSpPr>
          <p:nvPr>
            <p:ph type="subTitle" idx="6"/>
          </p:nvPr>
        </p:nvSpPr>
        <p:spPr>
          <a:xfrm>
            <a:off x="6118520" y="3262675"/>
            <a:ext cx="230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7" name="Google Shape;357;p17"/>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58" name="Google Shape;358;p17"/>
          <p:cNvSpPr txBox="1">
            <a:spLocks noGrp="1"/>
          </p:cNvSpPr>
          <p:nvPr>
            <p:ph type="subTitle" idx="7"/>
          </p:nvPr>
        </p:nvSpPr>
        <p:spPr>
          <a:xfrm>
            <a:off x="719975" y="1818425"/>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latin typeface="Questrial"/>
                <a:ea typeface="Questrial"/>
                <a:cs typeface="Questrial"/>
                <a:sym typeface="Questria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59" name="Google Shape;359;p17"/>
          <p:cNvSpPr txBox="1">
            <a:spLocks noGrp="1"/>
          </p:cNvSpPr>
          <p:nvPr>
            <p:ph type="subTitle" idx="8"/>
          </p:nvPr>
        </p:nvSpPr>
        <p:spPr>
          <a:xfrm>
            <a:off x="3419244" y="1818425"/>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latin typeface="Questrial"/>
                <a:ea typeface="Questrial"/>
                <a:cs typeface="Questrial"/>
                <a:sym typeface="Questria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60" name="Google Shape;360;p17"/>
          <p:cNvSpPr txBox="1">
            <a:spLocks noGrp="1"/>
          </p:cNvSpPr>
          <p:nvPr>
            <p:ph type="subTitle" idx="9"/>
          </p:nvPr>
        </p:nvSpPr>
        <p:spPr>
          <a:xfrm>
            <a:off x="6118520" y="1818425"/>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latin typeface="Questrial"/>
                <a:ea typeface="Questrial"/>
                <a:cs typeface="Questrial"/>
                <a:sym typeface="Questria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61" name="Google Shape;361;p17"/>
          <p:cNvSpPr txBox="1">
            <a:spLocks noGrp="1"/>
          </p:cNvSpPr>
          <p:nvPr>
            <p:ph type="subTitle" idx="13"/>
          </p:nvPr>
        </p:nvSpPr>
        <p:spPr>
          <a:xfrm>
            <a:off x="719975" y="3023275"/>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latin typeface="Questrial"/>
                <a:ea typeface="Questrial"/>
                <a:cs typeface="Questrial"/>
                <a:sym typeface="Questria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62" name="Google Shape;362;p17"/>
          <p:cNvSpPr txBox="1">
            <a:spLocks noGrp="1"/>
          </p:cNvSpPr>
          <p:nvPr>
            <p:ph type="subTitle" idx="14"/>
          </p:nvPr>
        </p:nvSpPr>
        <p:spPr>
          <a:xfrm>
            <a:off x="3419250" y="3023275"/>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latin typeface="Questrial"/>
                <a:ea typeface="Questrial"/>
                <a:cs typeface="Questrial"/>
                <a:sym typeface="Questria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63" name="Google Shape;363;p17"/>
          <p:cNvSpPr txBox="1">
            <a:spLocks noGrp="1"/>
          </p:cNvSpPr>
          <p:nvPr>
            <p:ph type="subTitle" idx="15"/>
          </p:nvPr>
        </p:nvSpPr>
        <p:spPr>
          <a:xfrm>
            <a:off x="6118525" y="3023275"/>
            <a:ext cx="23055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400" b="1">
                <a:latin typeface="Questrial"/>
                <a:ea typeface="Questrial"/>
                <a:cs typeface="Questrial"/>
                <a:sym typeface="Questrial"/>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cxnSp>
        <p:nvCxnSpPr>
          <p:cNvPr id="364" name="Google Shape;364;p17"/>
          <p:cNvCxnSpPr/>
          <p:nvPr/>
        </p:nvCxnSpPr>
        <p:spPr>
          <a:xfrm>
            <a:off x="729425" y="4812975"/>
            <a:ext cx="364800" cy="0"/>
          </a:xfrm>
          <a:prstGeom prst="straightConnector1">
            <a:avLst/>
          </a:prstGeom>
          <a:noFill/>
          <a:ln w="28575" cap="flat" cmpd="sng">
            <a:solidFill>
              <a:schemeClr val="dk2"/>
            </a:solidFill>
            <a:prstDash val="solid"/>
            <a:round/>
            <a:headEnd type="none" w="med" len="med"/>
            <a:tailEnd type="none" w="med" len="med"/>
          </a:ln>
        </p:spPr>
      </p:cxnSp>
      <p:cxnSp>
        <p:nvCxnSpPr>
          <p:cNvPr id="365" name="Google Shape;365;p17"/>
          <p:cNvCxnSpPr/>
          <p:nvPr/>
        </p:nvCxnSpPr>
        <p:spPr>
          <a:xfrm>
            <a:off x="8059200" y="260525"/>
            <a:ext cx="364800" cy="0"/>
          </a:xfrm>
          <a:prstGeom prst="straightConnector1">
            <a:avLst/>
          </a:prstGeom>
          <a:noFill/>
          <a:ln w="28575" cap="flat" cmpd="sng">
            <a:solidFill>
              <a:schemeClr val="dk2"/>
            </a:solidFill>
            <a:prstDash val="solid"/>
            <a:round/>
            <a:headEnd type="none" w="med" len="med"/>
            <a:tailEnd type="none" w="med" len="med"/>
          </a:ln>
        </p:spPr>
      </p:cxnSp>
      <p:grpSp>
        <p:nvGrpSpPr>
          <p:cNvPr id="366" name="Google Shape;366;p17"/>
          <p:cNvGrpSpPr/>
          <p:nvPr/>
        </p:nvGrpSpPr>
        <p:grpSpPr>
          <a:xfrm>
            <a:off x="-616248" y="705176"/>
            <a:ext cx="1230138" cy="1415830"/>
            <a:chOff x="3498929" y="-84118"/>
            <a:chExt cx="1230138" cy="1415830"/>
          </a:xfrm>
        </p:grpSpPr>
        <p:sp>
          <p:nvSpPr>
            <p:cNvPr id="367" name="Google Shape;367;p17"/>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7"/>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7"/>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7"/>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 name="Google Shape;371;p17"/>
          <p:cNvGrpSpPr/>
          <p:nvPr/>
        </p:nvGrpSpPr>
        <p:grpSpPr>
          <a:xfrm>
            <a:off x="8530102" y="1"/>
            <a:ext cx="1230138" cy="1415830"/>
            <a:chOff x="3498929" y="-84118"/>
            <a:chExt cx="1230138" cy="1415830"/>
          </a:xfrm>
        </p:grpSpPr>
        <p:sp>
          <p:nvSpPr>
            <p:cNvPr id="372" name="Google Shape;372;p17"/>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7"/>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7"/>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7"/>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 name="Google Shape;376;p17"/>
          <p:cNvGrpSpPr/>
          <p:nvPr/>
        </p:nvGrpSpPr>
        <p:grpSpPr>
          <a:xfrm>
            <a:off x="4827376" y="4418876"/>
            <a:ext cx="2447263" cy="1415830"/>
            <a:chOff x="4151676" y="4418876"/>
            <a:chExt cx="2447263" cy="1415830"/>
          </a:xfrm>
        </p:grpSpPr>
        <p:grpSp>
          <p:nvGrpSpPr>
            <p:cNvPr id="377" name="Google Shape;377;p17"/>
            <p:cNvGrpSpPr/>
            <p:nvPr/>
          </p:nvGrpSpPr>
          <p:grpSpPr>
            <a:xfrm>
              <a:off x="4151676" y="4418876"/>
              <a:ext cx="1230138" cy="1415830"/>
              <a:chOff x="3498929" y="-84118"/>
              <a:chExt cx="1230138" cy="1415830"/>
            </a:xfrm>
          </p:grpSpPr>
          <p:sp>
            <p:nvSpPr>
              <p:cNvPr id="378" name="Google Shape;378;p17"/>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7"/>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7"/>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7"/>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17"/>
            <p:cNvGrpSpPr/>
            <p:nvPr/>
          </p:nvGrpSpPr>
          <p:grpSpPr>
            <a:xfrm>
              <a:off x="5368800" y="4418876"/>
              <a:ext cx="1230138" cy="1415830"/>
              <a:chOff x="3498929" y="-84118"/>
              <a:chExt cx="1230138" cy="1415830"/>
            </a:xfrm>
          </p:grpSpPr>
          <p:sp>
            <p:nvSpPr>
              <p:cNvPr id="383" name="Google Shape;383;p17"/>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7"/>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7"/>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7"/>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387"/>
        <p:cNvGrpSpPr/>
        <p:nvPr/>
      </p:nvGrpSpPr>
      <p:grpSpPr>
        <a:xfrm>
          <a:off x="0" y="0"/>
          <a:ext cx="0" cy="0"/>
          <a:chOff x="0" y="0"/>
          <a:chExt cx="0" cy="0"/>
        </a:xfrm>
      </p:grpSpPr>
      <p:sp>
        <p:nvSpPr>
          <p:cNvPr id="388" name="Google Shape;388;p18"/>
          <p:cNvSpPr txBox="1">
            <a:spLocks noGrp="1"/>
          </p:cNvSpPr>
          <p:nvPr>
            <p:ph type="title" hasCustomPrompt="1"/>
          </p:nvPr>
        </p:nvSpPr>
        <p:spPr>
          <a:xfrm>
            <a:off x="2322600" y="1271300"/>
            <a:ext cx="4498800" cy="75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89" name="Google Shape;389;p18"/>
          <p:cNvSpPr txBox="1">
            <a:spLocks noGrp="1"/>
          </p:cNvSpPr>
          <p:nvPr>
            <p:ph type="subTitle" idx="1"/>
          </p:nvPr>
        </p:nvSpPr>
        <p:spPr>
          <a:xfrm>
            <a:off x="2322600" y="2026183"/>
            <a:ext cx="4498800" cy="309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0" name="Google Shape;390;p18"/>
          <p:cNvSpPr txBox="1">
            <a:spLocks noGrp="1"/>
          </p:cNvSpPr>
          <p:nvPr>
            <p:ph type="title" idx="2" hasCustomPrompt="1"/>
          </p:nvPr>
        </p:nvSpPr>
        <p:spPr>
          <a:xfrm>
            <a:off x="2322600" y="2816895"/>
            <a:ext cx="4498800" cy="75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91" name="Google Shape;391;p18"/>
          <p:cNvSpPr txBox="1">
            <a:spLocks noGrp="1"/>
          </p:cNvSpPr>
          <p:nvPr>
            <p:ph type="subTitle" idx="3"/>
          </p:nvPr>
        </p:nvSpPr>
        <p:spPr>
          <a:xfrm>
            <a:off x="2322600" y="3571700"/>
            <a:ext cx="4498800" cy="309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92" name="Google Shape;392;p18"/>
          <p:cNvGrpSpPr/>
          <p:nvPr/>
        </p:nvGrpSpPr>
        <p:grpSpPr>
          <a:xfrm>
            <a:off x="7304728" y="2953432"/>
            <a:ext cx="2460492" cy="2571067"/>
            <a:chOff x="6705747" y="490157"/>
            <a:chExt cx="2460492" cy="2571067"/>
          </a:xfrm>
        </p:grpSpPr>
        <p:sp>
          <p:nvSpPr>
            <p:cNvPr id="393" name="Google Shape;393;p18"/>
            <p:cNvSpPr/>
            <p:nvPr/>
          </p:nvSpPr>
          <p:spPr>
            <a:xfrm>
              <a:off x="7320337" y="748913"/>
              <a:ext cx="616683" cy="1412510"/>
            </a:xfrm>
            <a:custGeom>
              <a:avLst/>
              <a:gdLst/>
              <a:ahLst/>
              <a:cxnLst/>
              <a:rect l="l" t="t" r="r" b="b"/>
              <a:pathLst>
                <a:path w="50025" h="114582" extrusionOk="0">
                  <a:moveTo>
                    <a:pt x="50024" y="72635"/>
                  </a:moveTo>
                  <a:lnTo>
                    <a:pt x="50024" y="114582"/>
                  </a:lnTo>
                  <a:lnTo>
                    <a:pt x="428" y="93746"/>
                  </a:lnTo>
                  <a:lnTo>
                    <a:pt x="0" y="93929"/>
                  </a:lnTo>
                  <a:lnTo>
                    <a:pt x="0" y="20959"/>
                  </a:lnTo>
                  <a:lnTo>
                    <a:pt x="49932" y="1"/>
                  </a:lnTo>
                  <a:lnTo>
                    <a:pt x="49932" y="72665"/>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8"/>
            <p:cNvSpPr/>
            <p:nvPr/>
          </p:nvSpPr>
          <p:spPr>
            <a:xfrm>
              <a:off x="6705747" y="490157"/>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8"/>
            <p:cNvSpPr/>
            <p:nvPr/>
          </p:nvSpPr>
          <p:spPr>
            <a:xfrm>
              <a:off x="7320337" y="490157"/>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8"/>
            <p:cNvSpPr/>
            <p:nvPr/>
          </p:nvSpPr>
          <p:spPr>
            <a:xfrm>
              <a:off x="8549556" y="748913"/>
              <a:ext cx="616683" cy="1412510"/>
            </a:xfrm>
            <a:custGeom>
              <a:avLst/>
              <a:gdLst/>
              <a:ahLst/>
              <a:cxnLst/>
              <a:rect l="l" t="t" r="r" b="b"/>
              <a:pathLst>
                <a:path w="50025" h="114582" extrusionOk="0">
                  <a:moveTo>
                    <a:pt x="50024" y="72635"/>
                  </a:moveTo>
                  <a:lnTo>
                    <a:pt x="50024" y="114582"/>
                  </a:lnTo>
                  <a:lnTo>
                    <a:pt x="428" y="93746"/>
                  </a:lnTo>
                  <a:lnTo>
                    <a:pt x="0" y="93929"/>
                  </a:lnTo>
                  <a:lnTo>
                    <a:pt x="0" y="20959"/>
                  </a:lnTo>
                  <a:lnTo>
                    <a:pt x="49932" y="1"/>
                  </a:lnTo>
                  <a:lnTo>
                    <a:pt x="49932" y="72665"/>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8"/>
            <p:cNvSpPr/>
            <p:nvPr/>
          </p:nvSpPr>
          <p:spPr>
            <a:xfrm>
              <a:off x="7934967" y="490157"/>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8"/>
            <p:cNvSpPr/>
            <p:nvPr/>
          </p:nvSpPr>
          <p:spPr>
            <a:xfrm>
              <a:off x="8549556" y="490157"/>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8"/>
            <p:cNvSpPr/>
            <p:nvPr/>
          </p:nvSpPr>
          <p:spPr>
            <a:xfrm>
              <a:off x="7934967" y="748913"/>
              <a:ext cx="615561" cy="1412510"/>
            </a:xfrm>
            <a:custGeom>
              <a:avLst/>
              <a:gdLst/>
              <a:ahLst/>
              <a:cxnLst/>
              <a:rect l="l" t="t" r="r" b="b"/>
              <a:pathLst>
                <a:path w="49934" h="114582" extrusionOk="0">
                  <a:moveTo>
                    <a:pt x="49933" y="20959"/>
                  </a:moveTo>
                  <a:lnTo>
                    <a:pt x="49933" y="93624"/>
                  </a:lnTo>
                  <a:lnTo>
                    <a:pt x="49566" y="93777"/>
                  </a:lnTo>
                  <a:lnTo>
                    <a:pt x="62" y="114582"/>
                  </a:lnTo>
                  <a:lnTo>
                    <a:pt x="62" y="72971"/>
                  </a:lnTo>
                  <a:lnTo>
                    <a:pt x="1" y="72971"/>
                  </a:lnTo>
                  <a:lnTo>
                    <a:pt x="1" y="1"/>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8"/>
            <p:cNvSpPr/>
            <p:nvPr/>
          </p:nvSpPr>
          <p:spPr>
            <a:xfrm>
              <a:off x="6707799" y="748750"/>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8"/>
            <p:cNvSpPr/>
            <p:nvPr/>
          </p:nvSpPr>
          <p:spPr>
            <a:xfrm>
              <a:off x="7320549" y="1642155"/>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8"/>
            <p:cNvSpPr/>
            <p:nvPr/>
          </p:nvSpPr>
          <p:spPr>
            <a:xfrm>
              <a:off x="8549768" y="1642155"/>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8"/>
            <p:cNvSpPr/>
            <p:nvPr/>
          </p:nvSpPr>
          <p:spPr>
            <a:xfrm>
              <a:off x="7326662" y="1903987"/>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8"/>
            <p:cNvSpPr/>
            <p:nvPr/>
          </p:nvSpPr>
          <p:spPr>
            <a:xfrm flipH="1">
              <a:off x="7936079" y="1897106"/>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8"/>
            <p:cNvSpPr/>
            <p:nvPr/>
          </p:nvSpPr>
          <p:spPr>
            <a:xfrm>
              <a:off x="8548249" y="1900549"/>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 name="Google Shape;406;p18"/>
          <p:cNvGrpSpPr/>
          <p:nvPr/>
        </p:nvGrpSpPr>
        <p:grpSpPr>
          <a:xfrm>
            <a:off x="-648689" y="442551"/>
            <a:ext cx="2446536" cy="1415830"/>
            <a:chOff x="-498273" y="-481349"/>
            <a:chExt cx="2446536" cy="1415830"/>
          </a:xfrm>
        </p:grpSpPr>
        <p:grpSp>
          <p:nvGrpSpPr>
            <p:cNvPr id="407" name="Google Shape;407;p18"/>
            <p:cNvGrpSpPr/>
            <p:nvPr/>
          </p:nvGrpSpPr>
          <p:grpSpPr>
            <a:xfrm>
              <a:off x="718124" y="-481349"/>
              <a:ext cx="1230138" cy="1415830"/>
              <a:chOff x="3498929" y="-84118"/>
              <a:chExt cx="1230138" cy="1415830"/>
            </a:xfrm>
          </p:grpSpPr>
          <p:sp>
            <p:nvSpPr>
              <p:cNvPr id="408" name="Google Shape;408;p18"/>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8"/>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8"/>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8"/>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 name="Google Shape;412;p18"/>
            <p:cNvGrpSpPr/>
            <p:nvPr/>
          </p:nvGrpSpPr>
          <p:grpSpPr>
            <a:xfrm>
              <a:off x="-498273" y="-481349"/>
              <a:ext cx="1230138" cy="1415830"/>
              <a:chOff x="3498929" y="-84118"/>
              <a:chExt cx="1230138" cy="1415830"/>
            </a:xfrm>
          </p:grpSpPr>
          <p:sp>
            <p:nvSpPr>
              <p:cNvPr id="413" name="Google Shape;413;p18"/>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8"/>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8"/>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8"/>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7" name="Google Shape;417;p18"/>
          <p:cNvGrpSpPr/>
          <p:nvPr/>
        </p:nvGrpSpPr>
        <p:grpSpPr>
          <a:xfrm>
            <a:off x="7304727" y="-496474"/>
            <a:ext cx="1230138" cy="1415830"/>
            <a:chOff x="3498929" y="-84118"/>
            <a:chExt cx="1230138" cy="1415830"/>
          </a:xfrm>
        </p:grpSpPr>
        <p:sp>
          <p:nvSpPr>
            <p:cNvPr id="418" name="Google Shape;418;p18"/>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8"/>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8"/>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8"/>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 name="Google Shape;422;p18"/>
          <p:cNvGrpSpPr/>
          <p:nvPr/>
        </p:nvGrpSpPr>
        <p:grpSpPr>
          <a:xfrm>
            <a:off x="-40498" y="4179726"/>
            <a:ext cx="1230138" cy="1415830"/>
            <a:chOff x="3498929" y="-84118"/>
            <a:chExt cx="1230138" cy="1415830"/>
          </a:xfrm>
        </p:grpSpPr>
        <p:sp>
          <p:nvSpPr>
            <p:cNvPr id="423" name="Google Shape;423;p18"/>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8"/>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8"/>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8"/>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27" name="Google Shape;427;p18"/>
          <p:cNvCxnSpPr/>
          <p:nvPr/>
        </p:nvCxnSpPr>
        <p:spPr>
          <a:xfrm>
            <a:off x="4389600" y="4812964"/>
            <a:ext cx="364800" cy="0"/>
          </a:xfrm>
          <a:prstGeom prst="straightConnector1">
            <a:avLst/>
          </a:prstGeom>
          <a:noFill/>
          <a:ln w="28575" cap="flat" cmpd="sng">
            <a:solidFill>
              <a:schemeClr val="dk2"/>
            </a:solidFill>
            <a:prstDash val="solid"/>
            <a:round/>
            <a:headEnd type="none" w="med" len="med"/>
            <a:tailEnd type="none"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Questrial"/>
              <a:buNone/>
              <a:defRPr sz="3500" b="1">
                <a:solidFill>
                  <a:schemeClr val="dk1"/>
                </a:solidFill>
                <a:latin typeface="Questrial"/>
                <a:ea typeface="Questrial"/>
                <a:cs typeface="Questrial"/>
                <a:sym typeface="Questrial"/>
              </a:defRPr>
            </a:lvl1pPr>
            <a:lvl2pPr lvl="1" rtl="0">
              <a:spcBef>
                <a:spcPts val="0"/>
              </a:spcBef>
              <a:spcAft>
                <a:spcPts val="0"/>
              </a:spcAft>
              <a:buClr>
                <a:schemeClr val="dk1"/>
              </a:buClr>
              <a:buSzPts val="3500"/>
              <a:buFont typeface="Questrial"/>
              <a:buNone/>
              <a:defRPr sz="3500" b="1">
                <a:solidFill>
                  <a:schemeClr val="dk1"/>
                </a:solidFill>
                <a:latin typeface="Questrial"/>
                <a:ea typeface="Questrial"/>
                <a:cs typeface="Questrial"/>
                <a:sym typeface="Questrial"/>
              </a:defRPr>
            </a:lvl2pPr>
            <a:lvl3pPr lvl="2" rtl="0">
              <a:spcBef>
                <a:spcPts val="0"/>
              </a:spcBef>
              <a:spcAft>
                <a:spcPts val="0"/>
              </a:spcAft>
              <a:buClr>
                <a:schemeClr val="dk1"/>
              </a:buClr>
              <a:buSzPts val="3500"/>
              <a:buFont typeface="Questrial"/>
              <a:buNone/>
              <a:defRPr sz="3500" b="1">
                <a:solidFill>
                  <a:schemeClr val="dk1"/>
                </a:solidFill>
                <a:latin typeface="Questrial"/>
                <a:ea typeface="Questrial"/>
                <a:cs typeface="Questrial"/>
                <a:sym typeface="Questrial"/>
              </a:defRPr>
            </a:lvl3pPr>
            <a:lvl4pPr lvl="3" rtl="0">
              <a:spcBef>
                <a:spcPts val="0"/>
              </a:spcBef>
              <a:spcAft>
                <a:spcPts val="0"/>
              </a:spcAft>
              <a:buClr>
                <a:schemeClr val="dk1"/>
              </a:buClr>
              <a:buSzPts val="3500"/>
              <a:buFont typeface="Questrial"/>
              <a:buNone/>
              <a:defRPr sz="3500" b="1">
                <a:solidFill>
                  <a:schemeClr val="dk1"/>
                </a:solidFill>
                <a:latin typeface="Questrial"/>
                <a:ea typeface="Questrial"/>
                <a:cs typeface="Questrial"/>
                <a:sym typeface="Questrial"/>
              </a:defRPr>
            </a:lvl4pPr>
            <a:lvl5pPr lvl="4" rtl="0">
              <a:spcBef>
                <a:spcPts val="0"/>
              </a:spcBef>
              <a:spcAft>
                <a:spcPts val="0"/>
              </a:spcAft>
              <a:buClr>
                <a:schemeClr val="dk1"/>
              </a:buClr>
              <a:buSzPts val="3500"/>
              <a:buFont typeface="Questrial"/>
              <a:buNone/>
              <a:defRPr sz="3500" b="1">
                <a:solidFill>
                  <a:schemeClr val="dk1"/>
                </a:solidFill>
                <a:latin typeface="Questrial"/>
                <a:ea typeface="Questrial"/>
                <a:cs typeface="Questrial"/>
                <a:sym typeface="Questrial"/>
              </a:defRPr>
            </a:lvl5pPr>
            <a:lvl6pPr lvl="5" rtl="0">
              <a:spcBef>
                <a:spcPts val="0"/>
              </a:spcBef>
              <a:spcAft>
                <a:spcPts val="0"/>
              </a:spcAft>
              <a:buClr>
                <a:schemeClr val="dk1"/>
              </a:buClr>
              <a:buSzPts val="3500"/>
              <a:buFont typeface="Questrial"/>
              <a:buNone/>
              <a:defRPr sz="3500" b="1">
                <a:solidFill>
                  <a:schemeClr val="dk1"/>
                </a:solidFill>
                <a:latin typeface="Questrial"/>
                <a:ea typeface="Questrial"/>
                <a:cs typeface="Questrial"/>
                <a:sym typeface="Questrial"/>
              </a:defRPr>
            </a:lvl6pPr>
            <a:lvl7pPr lvl="6" rtl="0">
              <a:spcBef>
                <a:spcPts val="0"/>
              </a:spcBef>
              <a:spcAft>
                <a:spcPts val="0"/>
              </a:spcAft>
              <a:buClr>
                <a:schemeClr val="dk1"/>
              </a:buClr>
              <a:buSzPts val="3500"/>
              <a:buFont typeface="Questrial"/>
              <a:buNone/>
              <a:defRPr sz="3500" b="1">
                <a:solidFill>
                  <a:schemeClr val="dk1"/>
                </a:solidFill>
                <a:latin typeface="Questrial"/>
                <a:ea typeface="Questrial"/>
                <a:cs typeface="Questrial"/>
                <a:sym typeface="Questrial"/>
              </a:defRPr>
            </a:lvl7pPr>
            <a:lvl8pPr lvl="7" rtl="0">
              <a:spcBef>
                <a:spcPts val="0"/>
              </a:spcBef>
              <a:spcAft>
                <a:spcPts val="0"/>
              </a:spcAft>
              <a:buClr>
                <a:schemeClr val="dk1"/>
              </a:buClr>
              <a:buSzPts val="3500"/>
              <a:buFont typeface="Questrial"/>
              <a:buNone/>
              <a:defRPr sz="3500" b="1">
                <a:solidFill>
                  <a:schemeClr val="dk1"/>
                </a:solidFill>
                <a:latin typeface="Questrial"/>
                <a:ea typeface="Questrial"/>
                <a:cs typeface="Questrial"/>
                <a:sym typeface="Questrial"/>
              </a:defRPr>
            </a:lvl8pPr>
            <a:lvl9pPr lvl="8" rtl="0">
              <a:spcBef>
                <a:spcPts val="0"/>
              </a:spcBef>
              <a:spcAft>
                <a:spcPts val="0"/>
              </a:spcAft>
              <a:buClr>
                <a:schemeClr val="dk1"/>
              </a:buClr>
              <a:buSzPts val="3500"/>
              <a:buFont typeface="Questrial"/>
              <a:buNone/>
              <a:defRPr sz="3500" b="1">
                <a:solidFill>
                  <a:schemeClr val="dk1"/>
                </a:solidFill>
                <a:latin typeface="Questrial"/>
                <a:ea typeface="Questrial"/>
                <a:cs typeface="Questrial"/>
                <a:sym typeface="Questrial"/>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DM Sans"/>
              <a:buChar char="●"/>
              <a:defRPr>
                <a:solidFill>
                  <a:schemeClr val="dk1"/>
                </a:solidFill>
                <a:latin typeface="DM Sans"/>
                <a:ea typeface="DM Sans"/>
                <a:cs typeface="DM Sans"/>
                <a:sym typeface="DM Sans"/>
              </a:defRPr>
            </a:lvl1pPr>
            <a:lvl2pPr marL="914400" lvl="1"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00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4" r:id="rId3"/>
    <p:sldLayoutId id="2147483657" r:id="rId4"/>
    <p:sldLayoutId id="2147483658" r:id="rId5"/>
    <p:sldLayoutId id="2147483660" r:id="rId6"/>
    <p:sldLayoutId id="2147483662" r:id="rId7"/>
    <p:sldLayoutId id="2147483663" r:id="rId8"/>
    <p:sldLayoutId id="2147483664" r:id="rId9"/>
    <p:sldLayoutId id="2147483665" r:id="rId10"/>
    <p:sldLayoutId id="2147483668" r:id="rId11"/>
    <p:sldLayoutId id="2147483669" r:id="rId12"/>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9.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8"/>
        <p:cNvGrpSpPr/>
        <p:nvPr/>
      </p:nvGrpSpPr>
      <p:grpSpPr>
        <a:xfrm>
          <a:off x="0" y="0"/>
          <a:ext cx="0" cy="0"/>
          <a:chOff x="0" y="0"/>
          <a:chExt cx="0" cy="0"/>
        </a:xfrm>
      </p:grpSpPr>
      <p:sp>
        <p:nvSpPr>
          <p:cNvPr id="879" name="Google Shape;879;p44"/>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9600" dirty="0">
                <a:latin typeface="Gali Modern" panose="00000500000000000000" pitchFamily="50" charset="-78"/>
                <a:cs typeface="Gali Modern" panose="00000500000000000000" pitchFamily="50" charset="-78"/>
              </a:rPr>
              <a:t>160 </a:t>
            </a:r>
            <a:r>
              <a:rPr lang="ar-SA" sz="9600" dirty="0">
                <a:latin typeface="Gali Modern" panose="00000500000000000000" pitchFamily="50" charset="-78"/>
                <a:cs typeface="Gali Modern" panose="00000500000000000000" pitchFamily="50" charset="-78"/>
              </a:rPr>
              <a:t>مليون</a:t>
            </a:r>
            <a:endParaRPr sz="9600" dirty="0">
              <a:latin typeface="Gali Modern" panose="00000500000000000000" pitchFamily="50" charset="-78"/>
              <a:cs typeface="Gali Modern" panose="00000500000000000000" pitchFamily="50" charset="-78"/>
            </a:endParaRPr>
          </a:p>
        </p:txBody>
      </p:sp>
      <p:sp>
        <p:nvSpPr>
          <p:cNvPr id="880" name="Google Shape;880;p44"/>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pic>
        <p:nvPicPr>
          <p:cNvPr id="3" name="Picture 2" descr="Text&#10;&#10;Description automatically generated">
            <a:extLst>
              <a:ext uri="{FF2B5EF4-FFF2-40B4-BE49-F238E27FC236}">
                <a16:creationId xmlns:a16="http://schemas.microsoft.com/office/drawing/2014/main" id="{EB184D4A-D053-8D78-B79D-8E208192A36C}"/>
              </a:ext>
            </a:extLst>
          </p:cNvPr>
          <p:cNvPicPr>
            <a:picLocks noChangeAspect="1"/>
          </p:cNvPicPr>
          <p:nvPr/>
        </p:nvPicPr>
        <p:blipFill>
          <a:blip r:embed="rId3"/>
          <a:stretch>
            <a:fillRect/>
          </a:stretch>
        </p:blipFill>
        <p:spPr>
          <a:xfrm>
            <a:off x="7966630" y="4147247"/>
            <a:ext cx="1108006" cy="958153"/>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sp>
        <p:nvSpPr>
          <p:cNvPr id="735" name="Google Shape;735;p38"/>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demo</a:t>
            </a:r>
            <a:endParaRPr/>
          </a:p>
        </p:txBody>
      </p:sp>
      <p:sp>
        <p:nvSpPr>
          <p:cNvPr id="10" name="TextBox 9">
            <a:extLst>
              <a:ext uri="{FF2B5EF4-FFF2-40B4-BE49-F238E27FC236}">
                <a16:creationId xmlns:a16="http://schemas.microsoft.com/office/drawing/2014/main" id="{20F8B665-54D7-88CB-A48F-25A1B9C5DFDF}"/>
              </a:ext>
            </a:extLst>
          </p:cNvPr>
          <p:cNvSpPr txBox="1"/>
          <p:nvPr/>
        </p:nvSpPr>
        <p:spPr>
          <a:xfrm>
            <a:off x="1122950" y="1870064"/>
            <a:ext cx="7254240" cy="1477328"/>
          </a:xfrm>
          <a:prstGeom prst="rect">
            <a:avLst/>
          </a:prstGeom>
          <a:noFill/>
        </p:spPr>
        <p:txBody>
          <a:bodyPr wrap="square">
            <a:spAutoFit/>
          </a:bodyPr>
          <a:lstStyle/>
          <a:p>
            <a:pPr algn="ctr"/>
            <a:r>
              <a:rPr lang="en-GB" sz="1800" b="1" dirty="0">
                <a:latin typeface="+mj-lt"/>
              </a:rPr>
              <a:t>Tasks:</a:t>
            </a:r>
          </a:p>
          <a:p>
            <a:r>
              <a:rPr lang="en-GB" sz="1800" dirty="0">
                <a:latin typeface="+mj-lt"/>
              </a:rPr>
              <a:t>- Divide the team presentation into the problem, solution, and plan B</a:t>
            </a:r>
          </a:p>
          <a:p>
            <a:r>
              <a:rPr lang="en-GB" sz="1800" dirty="0">
                <a:latin typeface="+mj-lt"/>
              </a:rPr>
              <a:t>- Allocate the budget wisely and focus on sustainability</a:t>
            </a:r>
          </a:p>
          <a:p>
            <a:r>
              <a:rPr lang="en-GB" sz="1800" dirty="0">
                <a:latin typeface="+mj-lt"/>
              </a:rPr>
              <a:t>- Practice and be well-prepared for the presentation</a:t>
            </a:r>
          </a:p>
          <a:p>
            <a:r>
              <a:rPr lang="en-GB" sz="1800" dirty="0">
                <a:latin typeface="+mj-lt"/>
              </a:rPr>
              <a:t>- Ensure the presentation is presented by the whole team</a:t>
            </a:r>
            <a:endParaRPr lang="en-GB" dirty="0">
              <a:latin typeface="+mj-lt"/>
            </a:endParaRPr>
          </a:p>
        </p:txBody>
      </p:sp>
      <p:pic>
        <p:nvPicPr>
          <p:cNvPr id="2" name="Picture 1" descr="Text&#10;&#10;Description automatically generated">
            <a:extLst>
              <a:ext uri="{FF2B5EF4-FFF2-40B4-BE49-F238E27FC236}">
                <a16:creationId xmlns:a16="http://schemas.microsoft.com/office/drawing/2014/main" id="{366D6D5D-A808-3B1B-59D3-7FDE36276B74}"/>
              </a:ext>
            </a:extLst>
          </p:cNvPr>
          <p:cNvPicPr>
            <a:picLocks noChangeAspect="1"/>
          </p:cNvPicPr>
          <p:nvPr/>
        </p:nvPicPr>
        <p:blipFill>
          <a:blip r:embed="rId3"/>
          <a:stretch>
            <a:fillRect/>
          </a:stretch>
        </p:blipFill>
        <p:spPr>
          <a:xfrm>
            <a:off x="7966630" y="4147247"/>
            <a:ext cx="1108006" cy="958153"/>
          </a:xfrm>
          <a:prstGeom prst="rect">
            <a:avLst/>
          </a:prstGeom>
        </p:spPr>
      </p:pic>
    </p:spTree>
    <p:extLst>
      <p:ext uri="{BB962C8B-B14F-4D97-AF65-F5344CB8AC3E}">
        <p14:creationId xmlns:p14="http://schemas.microsoft.com/office/powerpoint/2010/main" val="27502674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sp>
        <p:nvSpPr>
          <p:cNvPr id="735" name="Google Shape;735;p38"/>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demo</a:t>
            </a:r>
            <a:endParaRPr/>
          </a:p>
        </p:txBody>
      </p:sp>
      <p:pic>
        <p:nvPicPr>
          <p:cNvPr id="2" name="Picture 1" descr="Text&#10;&#10;Description automatically generated">
            <a:extLst>
              <a:ext uri="{FF2B5EF4-FFF2-40B4-BE49-F238E27FC236}">
                <a16:creationId xmlns:a16="http://schemas.microsoft.com/office/drawing/2014/main" id="{366D6D5D-A808-3B1B-59D3-7FDE36276B74}"/>
              </a:ext>
            </a:extLst>
          </p:cNvPr>
          <p:cNvPicPr>
            <a:picLocks noChangeAspect="1"/>
          </p:cNvPicPr>
          <p:nvPr/>
        </p:nvPicPr>
        <p:blipFill>
          <a:blip r:embed="rId3"/>
          <a:stretch>
            <a:fillRect/>
          </a:stretch>
        </p:blipFill>
        <p:spPr>
          <a:xfrm>
            <a:off x="7966630" y="4147247"/>
            <a:ext cx="1108006" cy="958153"/>
          </a:xfrm>
          <a:prstGeom prst="rect">
            <a:avLst/>
          </a:prstGeom>
        </p:spPr>
      </p:pic>
      <p:pic>
        <p:nvPicPr>
          <p:cNvPr id="6" name="Picture 5" descr="Graphical user interface, text, chat or text message&#10;&#10;Description automatically generated">
            <a:extLst>
              <a:ext uri="{FF2B5EF4-FFF2-40B4-BE49-F238E27FC236}">
                <a16:creationId xmlns:a16="http://schemas.microsoft.com/office/drawing/2014/main" id="{D68A4D43-6BFE-7120-39C5-52471E46193F}"/>
              </a:ext>
            </a:extLst>
          </p:cNvPr>
          <p:cNvPicPr>
            <a:picLocks noChangeAspect="1"/>
          </p:cNvPicPr>
          <p:nvPr/>
        </p:nvPicPr>
        <p:blipFill>
          <a:blip r:embed="rId4"/>
          <a:stretch>
            <a:fillRect/>
          </a:stretch>
        </p:blipFill>
        <p:spPr>
          <a:xfrm>
            <a:off x="3452564" y="1105468"/>
            <a:ext cx="3064853" cy="4038031"/>
          </a:xfrm>
          <a:prstGeom prst="rect">
            <a:avLst/>
          </a:prstGeom>
        </p:spPr>
      </p:pic>
    </p:spTree>
    <p:extLst>
      <p:ext uri="{BB962C8B-B14F-4D97-AF65-F5344CB8AC3E}">
        <p14:creationId xmlns:p14="http://schemas.microsoft.com/office/powerpoint/2010/main" val="26911030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08"/>
        <p:cNvGrpSpPr/>
        <p:nvPr/>
      </p:nvGrpSpPr>
      <p:grpSpPr>
        <a:xfrm>
          <a:off x="0" y="0"/>
          <a:ext cx="0" cy="0"/>
          <a:chOff x="0" y="0"/>
          <a:chExt cx="0" cy="0"/>
        </a:xfrm>
      </p:grpSpPr>
      <p:sp>
        <p:nvSpPr>
          <p:cNvPr id="809" name="Google Shape;809;p40"/>
          <p:cNvSpPr txBox="1">
            <a:spLocks noGrp="1"/>
          </p:cNvSpPr>
          <p:nvPr>
            <p:ph type="title"/>
          </p:nvPr>
        </p:nvSpPr>
        <p:spPr>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ar-SA" dirty="0">
                <a:latin typeface="Gali Modern" panose="00000500000000000000" pitchFamily="50" charset="-78"/>
                <a:cs typeface="Gali Modern" panose="00000500000000000000" pitchFamily="50" charset="-78"/>
              </a:rPr>
              <a:t>كيف يعمل تلخيص الإجتماع</a:t>
            </a:r>
            <a:endParaRPr dirty="0">
              <a:latin typeface="Gali Modern" panose="00000500000000000000" pitchFamily="50" charset="-78"/>
              <a:cs typeface="Gali Modern" panose="00000500000000000000" pitchFamily="50" charset="-78"/>
            </a:endParaRPr>
          </a:p>
        </p:txBody>
      </p:sp>
      <p:cxnSp>
        <p:nvCxnSpPr>
          <p:cNvPr id="810" name="Google Shape;810;p40"/>
          <p:cNvCxnSpPr>
            <a:cxnSpLocks/>
          </p:cNvCxnSpPr>
          <p:nvPr/>
        </p:nvCxnSpPr>
        <p:spPr>
          <a:xfrm>
            <a:off x="2034165" y="2893510"/>
            <a:ext cx="1970145" cy="0"/>
          </a:xfrm>
          <a:prstGeom prst="straightConnector1">
            <a:avLst/>
          </a:prstGeom>
          <a:noFill/>
          <a:ln w="19050" cap="flat" cmpd="sng">
            <a:solidFill>
              <a:schemeClr val="dk1"/>
            </a:solidFill>
            <a:prstDash val="solid"/>
            <a:round/>
            <a:headEnd type="none" w="med" len="med"/>
            <a:tailEnd type="none" w="med" len="med"/>
          </a:ln>
        </p:spPr>
      </p:cxnSp>
      <p:sp>
        <p:nvSpPr>
          <p:cNvPr id="813" name="Google Shape;813;p40"/>
          <p:cNvSpPr txBox="1"/>
          <p:nvPr/>
        </p:nvSpPr>
        <p:spPr>
          <a:xfrm>
            <a:off x="403849" y="3371266"/>
            <a:ext cx="2305500" cy="425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ar-SA" sz="2400" b="1" dirty="0">
                <a:solidFill>
                  <a:schemeClr val="dk1"/>
                </a:solidFill>
                <a:latin typeface="Gali Modern" panose="00000500000000000000" pitchFamily="50" charset="-78"/>
                <a:ea typeface="Questrial"/>
                <a:cs typeface="Gali Modern" panose="00000500000000000000" pitchFamily="50" charset="-78"/>
                <a:sym typeface="Questrial"/>
              </a:rPr>
              <a:t>تحديد الأصوات</a:t>
            </a:r>
          </a:p>
        </p:txBody>
      </p:sp>
      <p:sp>
        <p:nvSpPr>
          <p:cNvPr id="814" name="Google Shape;814;p40"/>
          <p:cNvSpPr txBox="1"/>
          <p:nvPr/>
        </p:nvSpPr>
        <p:spPr>
          <a:xfrm>
            <a:off x="403815" y="3707395"/>
            <a:ext cx="23055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Gali Modern" panose="00000500000000000000" pitchFamily="50" charset="-78"/>
                <a:ea typeface="DM Sans"/>
                <a:cs typeface="Gali Modern" panose="00000500000000000000" pitchFamily="50" charset="-78"/>
                <a:sym typeface="DM Sans"/>
              </a:rPr>
              <a:t> </a:t>
            </a:r>
            <a:r>
              <a:rPr lang="ar-SA" dirty="0">
                <a:solidFill>
                  <a:schemeClr val="dk1"/>
                </a:solidFill>
                <a:latin typeface="Gali Modern" panose="00000500000000000000" pitchFamily="50" charset="-78"/>
                <a:ea typeface="DM Sans"/>
                <a:cs typeface="Gali Modern" panose="00000500000000000000" pitchFamily="50" charset="-78"/>
                <a:sym typeface="DM Sans"/>
              </a:rPr>
              <a:t>عن طريق استخدام</a:t>
            </a:r>
            <a:endParaRPr lang="en-GB" dirty="0">
              <a:solidFill>
                <a:schemeClr val="dk1"/>
              </a:solidFill>
              <a:latin typeface="Gali Modern" panose="00000500000000000000" pitchFamily="50" charset="-78"/>
              <a:ea typeface="DM Sans"/>
              <a:cs typeface="Gali Modern" panose="00000500000000000000" pitchFamily="50" charset="-78"/>
              <a:sym typeface="DM Sans"/>
            </a:endParaRPr>
          </a:p>
          <a:p>
            <a:pPr marL="0" lvl="0" indent="0" algn="ctr" rtl="0">
              <a:spcBef>
                <a:spcPts val="0"/>
              </a:spcBef>
              <a:spcAft>
                <a:spcPts val="0"/>
              </a:spcAft>
              <a:buNone/>
            </a:pPr>
            <a:r>
              <a:rPr lang="en-GB" b="1" dirty="0">
                <a:solidFill>
                  <a:schemeClr val="dk1"/>
                </a:solidFill>
                <a:latin typeface="Gali Modern" panose="00000500000000000000" pitchFamily="50" charset="-78"/>
                <a:ea typeface="DM Sans"/>
                <a:cs typeface="Gali Modern" panose="00000500000000000000" pitchFamily="50" charset="-78"/>
                <a:sym typeface="DM Sans"/>
              </a:rPr>
              <a:t> </a:t>
            </a:r>
            <a:r>
              <a:rPr lang="en-GB" dirty="0">
                <a:solidFill>
                  <a:schemeClr val="dk1"/>
                </a:solidFill>
                <a:latin typeface="DM Sans" pitchFamily="2" charset="0"/>
                <a:ea typeface="DM Sans"/>
                <a:cs typeface="Gali Modern" panose="00000500000000000000" pitchFamily="50" charset="-78"/>
                <a:sym typeface="DM Sans"/>
              </a:rPr>
              <a:t>Speaker </a:t>
            </a:r>
            <a:r>
              <a:rPr lang="en-GB" dirty="0" err="1">
                <a:solidFill>
                  <a:schemeClr val="dk1"/>
                </a:solidFill>
                <a:latin typeface="DM Sans" pitchFamily="2" charset="0"/>
                <a:ea typeface="DM Sans"/>
                <a:cs typeface="Gali Modern" panose="00000500000000000000" pitchFamily="50" charset="-78"/>
                <a:sym typeface="DM Sans"/>
              </a:rPr>
              <a:t>Diarization</a:t>
            </a:r>
            <a:endParaRPr dirty="0">
              <a:solidFill>
                <a:schemeClr val="dk1"/>
              </a:solidFill>
              <a:latin typeface="DM Sans" pitchFamily="2" charset="0"/>
              <a:ea typeface="DM Sans"/>
              <a:cs typeface="Gali Modern" panose="00000500000000000000" pitchFamily="50" charset="-78"/>
              <a:sym typeface="DM Sans"/>
            </a:endParaRPr>
          </a:p>
        </p:txBody>
      </p:sp>
      <p:sp>
        <p:nvSpPr>
          <p:cNvPr id="815" name="Google Shape;815;p40"/>
          <p:cNvSpPr txBox="1"/>
          <p:nvPr/>
        </p:nvSpPr>
        <p:spPr>
          <a:xfrm>
            <a:off x="3579245" y="1988370"/>
            <a:ext cx="2305500" cy="425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ar-SA" sz="2400" b="1" dirty="0">
                <a:solidFill>
                  <a:schemeClr val="dk1"/>
                </a:solidFill>
                <a:latin typeface="Gali Modern" panose="00000500000000000000" pitchFamily="50" charset="-78"/>
                <a:ea typeface="Questrial"/>
                <a:cs typeface="Gali Modern" panose="00000500000000000000" pitchFamily="50" charset="-78"/>
                <a:sym typeface="Questrial"/>
              </a:rPr>
              <a:t>تحويل الصوت الى نص </a:t>
            </a:r>
            <a:endParaRPr sz="2400" b="1" dirty="0">
              <a:solidFill>
                <a:schemeClr val="dk1"/>
              </a:solidFill>
              <a:latin typeface="Gali Modern" panose="00000500000000000000" pitchFamily="50" charset="-78"/>
              <a:ea typeface="Questrial"/>
              <a:cs typeface="Gali Modern" panose="00000500000000000000" pitchFamily="50" charset="-78"/>
              <a:sym typeface="Questrial"/>
            </a:endParaRPr>
          </a:p>
        </p:txBody>
      </p:sp>
      <p:sp>
        <p:nvSpPr>
          <p:cNvPr id="816" name="Google Shape;816;p40"/>
          <p:cNvSpPr txBox="1"/>
          <p:nvPr/>
        </p:nvSpPr>
        <p:spPr>
          <a:xfrm>
            <a:off x="3579241" y="1417266"/>
            <a:ext cx="23055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lang="ar-SA" dirty="0">
              <a:solidFill>
                <a:schemeClr val="dk1"/>
              </a:solidFill>
              <a:latin typeface="DM Sans"/>
              <a:ea typeface="DM Sans"/>
              <a:cs typeface="DM Sans"/>
              <a:sym typeface="DM Sans"/>
            </a:endParaRPr>
          </a:p>
          <a:p>
            <a:pPr marL="0" lvl="0" indent="0" algn="ctr" rtl="0">
              <a:spcBef>
                <a:spcPts val="0"/>
              </a:spcBef>
              <a:spcAft>
                <a:spcPts val="0"/>
              </a:spcAft>
              <a:buNone/>
            </a:pPr>
            <a:r>
              <a:rPr lang="en" dirty="0">
                <a:solidFill>
                  <a:schemeClr val="dk1"/>
                </a:solidFill>
                <a:latin typeface="DM Sans"/>
                <a:ea typeface="DM Sans"/>
                <a:cs typeface="DM Sans"/>
                <a:sym typeface="DM Sans"/>
              </a:rPr>
              <a:t>Whisper AI</a:t>
            </a:r>
            <a:endParaRPr lang="ar-SA" dirty="0">
              <a:solidFill>
                <a:schemeClr val="dk1"/>
              </a:solidFill>
              <a:latin typeface="DM Sans"/>
              <a:ea typeface="DM Sans"/>
              <a:cs typeface="DM Sans"/>
              <a:sym typeface="DM Sans"/>
            </a:endParaRPr>
          </a:p>
          <a:p>
            <a:pPr marL="0" lvl="0" indent="0" algn="ctr" rtl="0">
              <a:spcBef>
                <a:spcPts val="0"/>
              </a:spcBef>
              <a:spcAft>
                <a:spcPts val="0"/>
              </a:spcAft>
              <a:buNone/>
            </a:pPr>
            <a:r>
              <a:rPr lang="ar-SA" dirty="0">
                <a:solidFill>
                  <a:schemeClr val="dk1"/>
                </a:solidFill>
                <a:latin typeface="Gali Modern" panose="00000500000000000000" pitchFamily="50" charset="-78"/>
                <a:ea typeface="DM Sans"/>
                <a:cs typeface="Gali Modern" panose="00000500000000000000" pitchFamily="50" charset="-78"/>
                <a:sym typeface="DM Sans"/>
              </a:rPr>
              <a:t>ومنسق ذاتي</a:t>
            </a:r>
            <a:endParaRPr dirty="0">
              <a:solidFill>
                <a:schemeClr val="dk1"/>
              </a:solidFill>
              <a:latin typeface="Gali Modern" panose="00000500000000000000" pitchFamily="50" charset="-78"/>
              <a:ea typeface="DM Sans"/>
              <a:cs typeface="Gali Modern" panose="00000500000000000000" pitchFamily="50" charset="-78"/>
              <a:sym typeface="DM Sans"/>
            </a:endParaRPr>
          </a:p>
        </p:txBody>
      </p:sp>
      <p:sp>
        <p:nvSpPr>
          <p:cNvPr id="817" name="Google Shape;817;p40"/>
          <p:cNvSpPr txBox="1"/>
          <p:nvPr/>
        </p:nvSpPr>
        <p:spPr>
          <a:xfrm>
            <a:off x="6356759" y="3371266"/>
            <a:ext cx="2305500" cy="425700"/>
          </a:xfrm>
          <a:prstGeom prst="rect">
            <a:avLst/>
          </a:prstGeom>
          <a:noFill/>
          <a:ln>
            <a:noFill/>
          </a:ln>
        </p:spPr>
        <p:txBody>
          <a:bodyPr spcFirstLastPara="1" wrap="square" lIns="91425" tIns="91425" rIns="91425" bIns="91425" anchor="b" anchorCtr="0">
            <a:noAutofit/>
          </a:bodyPr>
          <a:lstStyle/>
          <a:p>
            <a:pPr marL="0" lvl="0" indent="0" algn="ctr">
              <a:spcBef>
                <a:spcPts val="0"/>
              </a:spcBef>
              <a:spcAft>
                <a:spcPts val="0"/>
              </a:spcAft>
              <a:buNone/>
            </a:pPr>
            <a:r>
              <a:rPr lang="ar-SA" sz="2400" b="1" dirty="0">
                <a:solidFill>
                  <a:schemeClr val="dk1"/>
                </a:solidFill>
                <a:latin typeface="Gali Modern" panose="00000500000000000000" pitchFamily="50" charset="-78"/>
                <a:ea typeface="Questrial"/>
                <a:cs typeface="Gali Modern" panose="00000500000000000000" pitchFamily="50" charset="-78"/>
                <a:sym typeface="Questrial"/>
              </a:rPr>
              <a:t>تلخيص النص</a:t>
            </a:r>
            <a:endParaRPr sz="2400" b="1" dirty="0">
              <a:solidFill>
                <a:schemeClr val="dk1"/>
              </a:solidFill>
              <a:latin typeface="Gali Modern" panose="00000500000000000000" pitchFamily="50" charset="-78"/>
              <a:ea typeface="Questrial"/>
              <a:cs typeface="Gali Modern" panose="00000500000000000000" pitchFamily="50" charset="-78"/>
              <a:sym typeface="Questrial"/>
            </a:endParaRPr>
          </a:p>
        </p:txBody>
      </p:sp>
      <p:sp>
        <p:nvSpPr>
          <p:cNvPr id="818" name="Google Shape;818;p40"/>
          <p:cNvSpPr txBox="1"/>
          <p:nvPr/>
        </p:nvSpPr>
        <p:spPr>
          <a:xfrm>
            <a:off x="6356758" y="3707395"/>
            <a:ext cx="23055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latin typeface="DM Sans"/>
                <a:ea typeface="DM Sans"/>
                <a:cs typeface="DM Sans"/>
                <a:sym typeface="DM Sans"/>
              </a:rPr>
              <a:t>ChatGPT</a:t>
            </a:r>
            <a:endParaRPr dirty="0">
              <a:solidFill>
                <a:schemeClr val="dk1"/>
              </a:solidFill>
              <a:latin typeface="DM Sans"/>
              <a:ea typeface="DM Sans"/>
              <a:cs typeface="DM Sans"/>
              <a:sym typeface="DM Sans"/>
            </a:endParaRPr>
          </a:p>
        </p:txBody>
      </p:sp>
      <p:cxnSp>
        <p:nvCxnSpPr>
          <p:cNvPr id="825" name="Google Shape;825;p40"/>
          <p:cNvCxnSpPr>
            <a:cxnSpLocks/>
            <a:endCxn id="813" idx="0"/>
          </p:cNvCxnSpPr>
          <p:nvPr/>
        </p:nvCxnSpPr>
        <p:spPr>
          <a:xfrm>
            <a:off x="1556590" y="3092668"/>
            <a:ext cx="0" cy="278700"/>
          </a:xfrm>
          <a:prstGeom prst="straightConnector1">
            <a:avLst/>
          </a:prstGeom>
          <a:noFill/>
          <a:ln w="28575" cap="flat" cmpd="sng">
            <a:solidFill>
              <a:schemeClr val="dk2"/>
            </a:solidFill>
            <a:prstDash val="solid"/>
            <a:round/>
            <a:headEnd type="none" w="med" len="med"/>
            <a:tailEnd type="none" w="med" len="med"/>
          </a:ln>
        </p:spPr>
      </p:cxnSp>
      <p:cxnSp>
        <p:nvCxnSpPr>
          <p:cNvPr id="826" name="Google Shape;826;p40"/>
          <p:cNvCxnSpPr>
            <a:cxnSpLocks/>
            <a:endCxn id="815" idx="2"/>
          </p:cNvCxnSpPr>
          <p:nvPr/>
        </p:nvCxnSpPr>
        <p:spPr>
          <a:xfrm rot="10800000">
            <a:off x="4731995" y="2414178"/>
            <a:ext cx="0" cy="278400"/>
          </a:xfrm>
          <a:prstGeom prst="straightConnector1">
            <a:avLst/>
          </a:prstGeom>
          <a:noFill/>
          <a:ln w="28575" cap="flat" cmpd="sng">
            <a:solidFill>
              <a:schemeClr val="dk2"/>
            </a:solidFill>
            <a:prstDash val="solid"/>
            <a:round/>
            <a:headEnd type="none" w="med" len="med"/>
            <a:tailEnd type="none" w="med" len="med"/>
          </a:ln>
        </p:spPr>
      </p:cxnSp>
      <p:cxnSp>
        <p:nvCxnSpPr>
          <p:cNvPr id="827" name="Google Shape;827;p40"/>
          <p:cNvCxnSpPr>
            <a:cxnSpLocks/>
            <a:endCxn id="817" idx="0"/>
          </p:cNvCxnSpPr>
          <p:nvPr/>
        </p:nvCxnSpPr>
        <p:spPr>
          <a:xfrm>
            <a:off x="7509510" y="3092668"/>
            <a:ext cx="0" cy="278700"/>
          </a:xfrm>
          <a:prstGeom prst="straightConnector1">
            <a:avLst/>
          </a:prstGeom>
          <a:noFill/>
          <a:ln w="28575" cap="flat" cmpd="sng">
            <a:solidFill>
              <a:schemeClr val="dk2"/>
            </a:solidFill>
            <a:prstDash val="solid"/>
            <a:round/>
            <a:headEnd type="none" w="med" len="med"/>
            <a:tailEnd type="none" w="med" len="med"/>
          </a:ln>
        </p:spPr>
      </p:cxnSp>
      <p:cxnSp>
        <p:nvCxnSpPr>
          <p:cNvPr id="3" name="Google Shape;810;p40">
            <a:extLst>
              <a:ext uri="{FF2B5EF4-FFF2-40B4-BE49-F238E27FC236}">
                <a16:creationId xmlns:a16="http://schemas.microsoft.com/office/drawing/2014/main" id="{D0EA08CA-B592-A88D-ECCB-2462DA84B9F4}"/>
              </a:ext>
            </a:extLst>
          </p:cNvPr>
          <p:cNvCxnSpPr>
            <a:cxnSpLocks/>
          </p:cNvCxnSpPr>
          <p:nvPr/>
        </p:nvCxnSpPr>
        <p:spPr>
          <a:xfrm>
            <a:off x="5371725" y="2893510"/>
            <a:ext cx="1970145" cy="0"/>
          </a:xfrm>
          <a:prstGeom prst="straightConnector1">
            <a:avLst/>
          </a:prstGeom>
          <a:noFill/>
          <a:ln w="19050" cap="flat" cmpd="sng">
            <a:solidFill>
              <a:schemeClr val="dk1"/>
            </a:solidFill>
            <a:prstDash val="solid"/>
            <a:round/>
            <a:headEnd type="none" w="med" len="med"/>
            <a:tailEnd type="none" w="med" len="med"/>
          </a:ln>
        </p:spPr>
      </p:cxnSp>
      <p:pic>
        <p:nvPicPr>
          <p:cNvPr id="2" name="Picture 1" descr="Text&#10;&#10;Description automatically generated">
            <a:extLst>
              <a:ext uri="{FF2B5EF4-FFF2-40B4-BE49-F238E27FC236}">
                <a16:creationId xmlns:a16="http://schemas.microsoft.com/office/drawing/2014/main" id="{C930FDAE-6E7C-6F63-5BAA-244046F17885}"/>
              </a:ext>
            </a:extLst>
          </p:cNvPr>
          <p:cNvPicPr>
            <a:picLocks noChangeAspect="1"/>
          </p:cNvPicPr>
          <p:nvPr/>
        </p:nvPicPr>
        <p:blipFill>
          <a:blip r:embed="rId3"/>
          <a:stretch>
            <a:fillRect/>
          </a:stretch>
        </p:blipFill>
        <p:spPr>
          <a:xfrm>
            <a:off x="7966630" y="4147247"/>
            <a:ext cx="1108006" cy="958153"/>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49"/>
        <p:cNvGrpSpPr/>
        <p:nvPr/>
      </p:nvGrpSpPr>
      <p:grpSpPr>
        <a:xfrm>
          <a:off x="0" y="0"/>
          <a:ext cx="0" cy="0"/>
          <a:chOff x="0" y="0"/>
          <a:chExt cx="0" cy="0"/>
        </a:xfrm>
      </p:grpSpPr>
      <p:sp>
        <p:nvSpPr>
          <p:cNvPr id="850" name="Google Shape;850;p4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ar-SA" dirty="0">
                <a:latin typeface="Gali Modern" panose="00000500000000000000" pitchFamily="50" charset="-78"/>
                <a:cs typeface="Gali Modern" panose="00000500000000000000" pitchFamily="50" charset="-78"/>
              </a:rPr>
              <a:t>نموذج العمل</a:t>
            </a:r>
            <a:endParaRPr dirty="0">
              <a:latin typeface="Gali Modern" panose="00000500000000000000" pitchFamily="50" charset="-78"/>
              <a:cs typeface="Gali Modern" panose="00000500000000000000" pitchFamily="50" charset="-78"/>
            </a:endParaRPr>
          </a:p>
        </p:txBody>
      </p:sp>
      <p:graphicFrame>
        <p:nvGraphicFramePr>
          <p:cNvPr id="851" name="Google Shape;851;p42"/>
          <p:cNvGraphicFramePr/>
          <p:nvPr/>
        </p:nvGraphicFramePr>
        <p:xfrm>
          <a:off x="1044025" y="6627400"/>
          <a:ext cx="7704000" cy="2499210"/>
        </p:xfrm>
        <a:graphic>
          <a:graphicData uri="http://schemas.openxmlformats.org/drawingml/2006/table">
            <a:tbl>
              <a:tblPr>
                <a:noFill/>
                <a:tableStyleId>{D8840BCA-0ADF-44AD-855A-517398A7229A}</a:tableStyleId>
              </a:tblPr>
              <a:tblGrid>
                <a:gridCol w="2596050">
                  <a:extLst>
                    <a:ext uri="{9D8B030D-6E8A-4147-A177-3AD203B41FA5}">
                      <a16:colId xmlns:a16="http://schemas.microsoft.com/office/drawing/2014/main" val="20000"/>
                    </a:ext>
                  </a:extLst>
                </a:gridCol>
                <a:gridCol w="2596050">
                  <a:extLst>
                    <a:ext uri="{9D8B030D-6E8A-4147-A177-3AD203B41FA5}">
                      <a16:colId xmlns:a16="http://schemas.microsoft.com/office/drawing/2014/main" val="20001"/>
                    </a:ext>
                  </a:extLst>
                </a:gridCol>
                <a:gridCol w="2511900">
                  <a:extLst>
                    <a:ext uri="{9D8B030D-6E8A-4147-A177-3AD203B41FA5}">
                      <a16:colId xmlns:a16="http://schemas.microsoft.com/office/drawing/2014/main" val="20002"/>
                    </a:ext>
                  </a:extLst>
                </a:gridCol>
              </a:tblGrid>
              <a:tr h="514650">
                <a:tc>
                  <a:txBody>
                    <a:bodyPr/>
                    <a:lstStyle/>
                    <a:p>
                      <a:pPr marL="0" lvl="0" indent="0" algn="ctr" rtl="0">
                        <a:spcBef>
                          <a:spcPts val="0"/>
                        </a:spcBef>
                        <a:spcAft>
                          <a:spcPts val="0"/>
                        </a:spcAft>
                        <a:buNone/>
                      </a:pPr>
                      <a:r>
                        <a:rPr lang="en" sz="2400" b="1">
                          <a:solidFill>
                            <a:schemeClr val="dk1"/>
                          </a:solidFill>
                          <a:latin typeface="Questrial"/>
                          <a:ea typeface="Questrial"/>
                          <a:cs typeface="Questrial"/>
                          <a:sym typeface="Questrial"/>
                        </a:rPr>
                        <a:t>Year</a:t>
                      </a:r>
                      <a:endParaRPr sz="2400" b="1">
                        <a:solidFill>
                          <a:schemeClr val="dk1"/>
                        </a:solidFill>
                        <a:latin typeface="Questrial"/>
                        <a:ea typeface="Questrial"/>
                        <a:cs typeface="Questrial"/>
                        <a:sym typeface="Quest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400" b="1">
                          <a:solidFill>
                            <a:schemeClr val="dk1"/>
                          </a:solidFill>
                          <a:latin typeface="Questrial"/>
                          <a:ea typeface="Questrial"/>
                          <a:cs typeface="Questrial"/>
                          <a:sym typeface="Questrial"/>
                        </a:rPr>
                        <a:t>Venus</a:t>
                      </a:r>
                      <a:endParaRPr sz="2400" b="1">
                        <a:solidFill>
                          <a:schemeClr val="dk1"/>
                        </a:solidFill>
                        <a:latin typeface="Questrial"/>
                        <a:ea typeface="Questrial"/>
                        <a:cs typeface="Questrial"/>
                        <a:sym typeface="Quest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400" b="1">
                          <a:solidFill>
                            <a:schemeClr val="dk1"/>
                          </a:solidFill>
                          <a:latin typeface="Questrial"/>
                          <a:ea typeface="Questrial"/>
                          <a:cs typeface="Questrial"/>
                          <a:sym typeface="Questrial"/>
                        </a:rPr>
                        <a:t>Mars</a:t>
                      </a:r>
                      <a:endParaRPr sz="2400" b="1">
                        <a:solidFill>
                          <a:schemeClr val="dk1"/>
                        </a:solidFill>
                        <a:latin typeface="Questrial"/>
                        <a:ea typeface="Questrial"/>
                        <a:cs typeface="Questrial"/>
                        <a:sym typeface="Quest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57475">
                <a:tc>
                  <a:txBody>
                    <a:bodyPr/>
                    <a:lstStyle/>
                    <a:p>
                      <a:pPr marL="0" lvl="0" indent="0" algn="ctr" rtl="0">
                        <a:spcBef>
                          <a:spcPts val="0"/>
                        </a:spcBef>
                        <a:spcAft>
                          <a:spcPts val="0"/>
                        </a:spcAft>
                        <a:buNone/>
                      </a:pPr>
                      <a:r>
                        <a:rPr lang="en" sz="2000" b="1">
                          <a:solidFill>
                            <a:schemeClr val="dk2"/>
                          </a:solidFill>
                          <a:latin typeface="Questrial"/>
                          <a:ea typeface="Questrial"/>
                          <a:cs typeface="Questrial"/>
                          <a:sym typeface="Questrial"/>
                        </a:rPr>
                        <a:t>2010</a:t>
                      </a:r>
                      <a:endParaRPr sz="2000" b="1">
                        <a:solidFill>
                          <a:schemeClr val="dk2"/>
                        </a:solidFill>
                        <a:latin typeface="Questrial"/>
                        <a:ea typeface="Questrial"/>
                        <a:cs typeface="Questrial"/>
                        <a:sym typeface="Quest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DM Sans"/>
                          <a:ea typeface="DM Sans"/>
                          <a:cs typeface="DM Sans"/>
                          <a:sym typeface="DM Sans"/>
                        </a:rPr>
                        <a:t>$0.30</a:t>
                      </a:r>
                      <a:endParaRPr>
                        <a:solidFill>
                          <a:schemeClr val="dk1"/>
                        </a:solidFill>
                        <a:latin typeface="DM Sans"/>
                        <a:ea typeface="DM Sans"/>
                        <a:cs typeface="DM Sans"/>
                        <a:sym typeface="DM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DM Sans"/>
                          <a:ea typeface="DM Sans"/>
                          <a:cs typeface="DM Sans"/>
                          <a:sym typeface="DM Sans"/>
                        </a:rPr>
                        <a:t>$31.90</a:t>
                      </a:r>
                      <a:endParaRPr>
                        <a:solidFill>
                          <a:schemeClr val="dk1"/>
                        </a:solidFill>
                        <a:latin typeface="DM Sans"/>
                        <a:ea typeface="DM Sans"/>
                        <a:cs typeface="DM Sans"/>
                        <a:sym typeface="DM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57475">
                <a:tc>
                  <a:txBody>
                    <a:bodyPr/>
                    <a:lstStyle/>
                    <a:p>
                      <a:pPr marL="0" lvl="0" indent="0" algn="ctr" rtl="0">
                        <a:spcBef>
                          <a:spcPts val="0"/>
                        </a:spcBef>
                        <a:spcAft>
                          <a:spcPts val="0"/>
                        </a:spcAft>
                        <a:buNone/>
                      </a:pPr>
                      <a:r>
                        <a:rPr lang="en" sz="2000" b="1">
                          <a:solidFill>
                            <a:schemeClr val="dk2"/>
                          </a:solidFill>
                          <a:latin typeface="Questrial"/>
                          <a:ea typeface="Questrial"/>
                          <a:cs typeface="Questrial"/>
                          <a:sym typeface="Questrial"/>
                        </a:rPr>
                        <a:t>2012</a:t>
                      </a:r>
                      <a:endParaRPr sz="2000" b="1">
                        <a:solidFill>
                          <a:schemeClr val="dk2"/>
                        </a:solidFill>
                        <a:latin typeface="Questrial"/>
                        <a:ea typeface="Questrial"/>
                        <a:cs typeface="Questrial"/>
                        <a:sym typeface="Quest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DM Sans"/>
                          <a:ea typeface="DM Sans"/>
                          <a:cs typeface="DM Sans"/>
                          <a:sym typeface="DM Sans"/>
                        </a:rPr>
                        <a:t>$3.90</a:t>
                      </a:r>
                      <a:endParaRPr>
                        <a:solidFill>
                          <a:schemeClr val="dk1"/>
                        </a:solidFill>
                        <a:latin typeface="DM Sans"/>
                        <a:ea typeface="DM Sans"/>
                        <a:cs typeface="DM Sans"/>
                        <a:sym typeface="DM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DM Sans"/>
                          <a:ea typeface="DM Sans"/>
                          <a:cs typeface="DM Sans"/>
                          <a:sym typeface="DM Sans"/>
                        </a:rPr>
                        <a:t>$15.40</a:t>
                      </a:r>
                      <a:endParaRPr>
                        <a:solidFill>
                          <a:schemeClr val="dk1"/>
                        </a:solidFill>
                        <a:latin typeface="DM Sans"/>
                        <a:ea typeface="DM Sans"/>
                        <a:cs typeface="DM Sans"/>
                        <a:sym typeface="DM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57475">
                <a:tc>
                  <a:txBody>
                    <a:bodyPr/>
                    <a:lstStyle/>
                    <a:p>
                      <a:pPr marL="0" lvl="0" indent="0" algn="ctr" rtl="0">
                        <a:spcBef>
                          <a:spcPts val="0"/>
                        </a:spcBef>
                        <a:spcAft>
                          <a:spcPts val="0"/>
                        </a:spcAft>
                        <a:buNone/>
                      </a:pPr>
                      <a:r>
                        <a:rPr lang="en" sz="2000" b="1">
                          <a:solidFill>
                            <a:schemeClr val="dk2"/>
                          </a:solidFill>
                          <a:latin typeface="Questrial"/>
                          <a:ea typeface="Questrial"/>
                          <a:cs typeface="Questrial"/>
                          <a:sym typeface="Questrial"/>
                        </a:rPr>
                        <a:t>2015</a:t>
                      </a:r>
                      <a:endParaRPr sz="2000" b="1">
                        <a:solidFill>
                          <a:schemeClr val="dk2"/>
                        </a:solidFill>
                        <a:latin typeface="Questrial"/>
                        <a:ea typeface="Questrial"/>
                        <a:cs typeface="Questrial"/>
                        <a:sym typeface="Quest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DM Sans"/>
                          <a:ea typeface="DM Sans"/>
                          <a:cs typeface="DM Sans"/>
                          <a:sym typeface="DM Sans"/>
                        </a:rPr>
                        <a:t>$157.30</a:t>
                      </a:r>
                      <a:endParaRPr>
                        <a:solidFill>
                          <a:schemeClr val="dk1"/>
                        </a:solidFill>
                        <a:latin typeface="DM Sans"/>
                        <a:ea typeface="DM Sans"/>
                        <a:cs typeface="DM Sans"/>
                        <a:sym typeface="DM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DM Sans"/>
                          <a:ea typeface="DM Sans"/>
                          <a:cs typeface="DM Sans"/>
                          <a:sym typeface="DM Sans"/>
                        </a:rPr>
                        <a:t>$492.80</a:t>
                      </a:r>
                      <a:endParaRPr>
                        <a:solidFill>
                          <a:schemeClr val="dk1"/>
                        </a:solidFill>
                        <a:latin typeface="DM Sans"/>
                        <a:ea typeface="DM Sans"/>
                        <a:cs typeface="DM Sans"/>
                        <a:sym typeface="DM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57475">
                <a:tc>
                  <a:txBody>
                    <a:bodyPr/>
                    <a:lstStyle/>
                    <a:p>
                      <a:pPr marL="0" lvl="0" indent="0" algn="ctr" rtl="0">
                        <a:spcBef>
                          <a:spcPts val="0"/>
                        </a:spcBef>
                        <a:spcAft>
                          <a:spcPts val="0"/>
                        </a:spcAft>
                        <a:buNone/>
                      </a:pPr>
                      <a:r>
                        <a:rPr lang="en" sz="2000" b="1">
                          <a:solidFill>
                            <a:schemeClr val="dk2"/>
                          </a:solidFill>
                          <a:latin typeface="Questrial"/>
                          <a:ea typeface="Questrial"/>
                          <a:cs typeface="Questrial"/>
                          <a:sym typeface="Questrial"/>
                        </a:rPr>
                        <a:t>2019</a:t>
                      </a:r>
                      <a:endParaRPr sz="2000" b="1">
                        <a:solidFill>
                          <a:schemeClr val="dk2"/>
                        </a:solidFill>
                        <a:latin typeface="Questrial"/>
                        <a:ea typeface="Questrial"/>
                        <a:cs typeface="Questrial"/>
                        <a:sym typeface="Questria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DM Sans"/>
                          <a:ea typeface="DM Sans"/>
                          <a:cs typeface="DM Sans"/>
                          <a:sym typeface="DM Sans"/>
                        </a:rPr>
                        <a:t>$3,368.20</a:t>
                      </a:r>
                      <a:endParaRPr>
                        <a:solidFill>
                          <a:schemeClr val="dk1"/>
                        </a:solidFill>
                        <a:latin typeface="DM Sans"/>
                        <a:ea typeface="DM Sans"/>
                        <a:cs typeface="DM Sans"/>
                        <a:sym typeface="DM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DM Sans"/>
                          <a:ea typeface="DM Sans"/>
                          <a:cs typeface="DM Sans"/>
                          <a:sym typeface="DM Sans"/>
                        </a:rPr>
                        <a:t>$13,929.80</a:t>
                      </a:r>
                      <a:endParaRPr>
                        <a:solidFill>
                          <a:schemeClr val="dk1"/>
                        </a:solidFill>
                        <a:latin typeface="DM Sans"/>
                        <a:ea typeface="DM Sans"/>
                        <a:cs typeface="DM Sans"/>
                        <a:sym typeface="DM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pic>
        <p:nvPicPr>
          <p:cNvPr id="2" name="Picture 1" descr="Text&#10;&#10;Description automatically generated">
            <a:extLst>
              <a:ext uri="{FF2B5EF4-FFF2-40B4-BE49-F238E27FC236}">
                <a16:creationId xmlns:a16="http://schemas.microsoft.com/office/drawing/2014/main" id="{2F5ACE8A-96C1-4566-0835-D3B11D1AE9A5}"/>
              </a:ext>
            </a:extLst>
          </p:cNvPr>
          <p:cNvPicPr>
            <a:picLocks noChangeAspect="1"/>
          </p:cNvPicPr>
          <p:nvPr/>
        </p:nvPicPr>
        <p:blipFill>
          <a:blip r:embed="rId3"/>
          <a:stretch>
            <a:fillRect/>
          </a:stretch>
        </p:blipFill>
        <p:spPr>
          <a:xfrm>
            <a:off x="7966630" y="4147247"/>
            <a:ext cx="1108006" cy="958153"/>
          </a:xfrm>
          <a:prstGeom prst="rect">
            <a:avLst/>
          </a:prstGeom>
        </p:spPr>
      </p:pic>
      <p:pic>
        <p:nvPicPr>
          <p:cNvPr id="6" name="Picture 5">
            <a:extLst>
              <a:ext uri="{FF2B5EF4-FFF2-40B4-BE49-F238E27FC236}">
                <a16:creationId xmlns:a16="http://schemas.microsoft.com/office/drawing/2014/main" id="{0A48DEB0-60A8-126C-6D2E-E5E39F161A32}"/>
              </a:ext>
            </a:extLst>
          </p:cNvPr>
          <p:cNvPicPr>
            <a:picLocks noChangeAspect="1"/>
          </p:cNvPicPr>
          <p:nvPr/>
        </p:nvPicPr>
        <p:blipFill>
          <a:blip r:embed="rId4"/>
          <a:stretch>
            <a:fillRect/>
          </a:stretch>
        </p:blipFill>
        <p:spPr>
          <a:xfrm>
            <a:off x="1141929" y="0"/>
            <a:ext cx="6860142" cy="51435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697" name="Google Shape;697;p35"/>
          <p:cNvSpPr txBox="1">
            <a:spLocks noGrp="1"/>
          </p:cNvSpPr>
          <p:nvPr>
            <p:ph type="subTitle" idx="6"/>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692" name="Google Shape;692;p3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ar-SA" dirty="0">
                <a:latin typeface="Gali Modern" panose="00000500000000000000" pitchFamily="50" charset="-78"/>
                <a:cs typeface="Gali Modern" panose="00000500000000000000" pitchFamily="50" charset="-78"/>
              </a:rPr>
              <a:t>افكار مستقبلية</a:t>
            </a:r>
            <a:endParaRPr dirty="0">
              <a:latin typeface="Gali Modern" panose="00000500000000000000" pitchFamily="50" charset="-78"/>
              <a:cs typeface="Gali Modern" panose="00000500000000000000" pitchFamily="50" charset="-78"/>
            </a:endParaRPr>
          </a:p>
        </p:txBody>
      </p:sp>
      <p:sp>
        <p:nvSpPr>
          <p:cNvPr id="698" name="Google Shape;698;p35"/>
          <p:cNvSpPr txBox="1">
            <a:spLocks noGrp="1"/>
          </p:cNvSpPr>
          <p:nvPr>
            <p:ph type="subTitle" idx="7"/>
          </p:nvPr>
        </p:nvSpPr>
        <p:spPr>
          <a:xfrm>
            <a:off x="719968" y="2180375"/>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dirty="0"/>
              <a:t>Document summarization</a:t>
            </a:r>
            <a:endParaRPr dirty="0"/>
          </a:p>
        </p:txBody>
      </p:sp>
      <p:sp>
        <p:nvSpPr>
          <p:cNvPr id="699" name="Google Shape;699;p35"/>
          <p:cNvSpPr txBox="1">
            <a:spLocks noGrp="1"/>
          </p:cNvSpPr>
          <p:nvPr>
            <p:ph type="subTitle" idx="8"/>
          </p:nvPr>
        </p:nvSpPr>
        <p:spPr>
          <a:xfrm>
            <a:off x="3419244" y="2150875"/>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dirty="0"/>
              <a:t>L</a:t>
            </a:r>
            <a:r>
              <a:rPr lang="en" dirty="0"/>
              <a:t>ive context verifier</a:t>
            </a:r>
            <a:endParaRPr dirty="0"/>
          </a:p>
        </p:txBody>
      </p:sp>
      <p:sp>
        <p:nvSpPr>
          <p:cNvPr id="700" name="Google Shape;700;p35"/>
          <p:cNvSpPr txBox="1">
            <a:spLocks noGrp="1"/>
          </p:cNvSpPr>
          <p:nvPr>
            <p:ph type="subTitle" idx="9"/>
          </p:nvPr>
        </p:nvSpPr>
        <p:spPr>
          <a:xfrm>
            <a:off x="6118520" y="2075575"/>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Generate Documents</a:t>
            </a:r>
            <a:endParaRPr dirty="0"/>
          </a:p>
        </p:txBody>
      </p:sp>
      <p:sp>
        <p:nvSpPr>
          <p:cNvPr id="701" name="Google Shape;701;p35"/>
          <p:cNvSpPr txBox="1">
            <a:spLocks noGrp="1"/>
          </p:cNvSpPr>
          <p:nvPr>
            <p:ph type="subTitle" idx="13"/>
          </p:nvPr>
        </p:nvSpPr>
        <p:spPr>
          <a:xfrm>
            <a:off x="672131" y="3352295"/>
            <a:ext cx="2507102"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dirty="0"/>
              <a:t>D</a:t>
            </a:r>
            <a:r>
              <a:rPr lang="en" dirty="0"/>
              <a:t>efine Dates through meeting</a:t>
            </a:r>
            <a:endParaRPr dirty="0"/>
          </a:p>
        </p:txBody>
      </p:sp>
      <p:sp>
        <p:nvSpPr>
          <p:cNvPr id="702" name="Google Shape;702;p35"/>
          <p:cNvSpPr txBox="1">
            <a:spLocks noGrp="1"/>
          </p:cNvSpPr>
          <p:nvPr>
            <p:ph type="subTitle" idx="14"/>
          </p:nvPr>
        </p:nvSpPr>
        <p:spPr>
          <a:xfrm>
            <a:off x="3150870" y="3386925"/>
            <a:ext cx="290154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Recognize Employees voices</a:t>
            </a:r>
            <a:endParaRPr dirty="0"/>
          </a:p>
        </p:txBody>
      </p:sp>
      <p:sp>
        <p:nvSpPr>
          <p:cNvPr id="703" name="Google Shape;703;p35"/>
          <p:cNvSpPr txBox="1">
            <a:spLocks noGrp="1"/>
          </p:cNvSpPr>
          <p:nvPr>
            <p:ph type="subTitle" idx="15"/>
          </p:nvPr>
        </p:nvSpPr>
        <p:spPr>
          <a:xfrm>
            <a:off x="6166369" y="3355675"/>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dirty="0"/>
              <a:t>Cumulative meetings</a:t>
            </a:r>
            <a:endParaRPr dirty="0"/>
          </a:p>
        </p:txBody>
      </p:sp>
      <p:sp>
        <p:nvSpPr>
          <p:cNvPr id="3" name="Subtitle 2">
            <a:extLst>
              <a:ext uri="{FF2B5EF4-FFF2-40B4-BE49-F238E27FC236}">
                <a16:creationId xmlns:a16="http://schemas.microsoft.com/office/drawing/2014/main" id="{84C13DBA-32EF-2E22-BD82-580247AC06E7}"/>
              </a:ext>
            </a:extLst>
          </p:cNvPr>
          <p:cNvSpPr>
            <a:spLocks noGrp="1"/>
          </p:cNvSpPr>
          <p:nvPr>
            <p:ph type="subTitle" idx="1"/>
          </p:nvPr>
        </p:nvSpPr>
        <p:spPr/>
        <p:txBody>
          <a:bodyPr/>
          <a:lstStyle/>
          <a:p>
            <a:endParaRPr lang="en-GB"/>
          </a:p>
        </p:txBody>
      </p:sp>
      <p:sp>
        <p:nvSpPr>
          <p:cNvPr id="5" name="Subtitle 4">
            <a:extLst>
              <a:ext uri="{FF2B5EF4-FFF2-40B4-BE49-F238E27FC236}">
                <a16:creationId xmlns:a16="http://schemas.microsoft.com/office/drawing/2014/main" id="{BDEC0AF5-CCB1-9890-F5C1-6C9C8CC60D3E}"/>
              </a:ext>
            </a:extLst>
          </p:cNvPr>
          <p:cNvSpPr>
            <a:spLocks noGrp="1"/>
          </p:cNvSpPr>
          <p:nvPr>
            <p:ph type="subTitle" idx="2"/>
          </p:nvPr>
        </p:nvSpPr>
        <p:spPr/>
        <p:txBody>
          <a:bodyPr/>
          <a:lstStyle/>
          <a:p>
            <a:endParaRPr lang="en-GB"/>
          </a:p>
        </p:txBody>
      </p:sp>
      <p:sp>
        <p:nvSpPr>
          <p:cNvPr id="7" name="Subtitle 6">
            <a:extLst>
              <a:ext uri="{FF2B5EF4-FFF2-40B4-BE49-F238E27FC236}">
                <a16:creationId xmlns:a16="http://schemas.microsoft.com/office/drawing/2014/main" id="{8242E0FA-E5F3-1566-4B71-7F97527E55CA}"/>
              </a:ext>
            </a:extLst>
          </p:cNvPr>
          <p:cNvSpPr>
            <a:spLocks noGrp="1"/>
          </p:cNvSpPr>
          <p:nvPr>
            <p:ph type="subTitle" idx="4"/>
          </p:nvPr>
        </p:nvSpPr>
        <p:spPr/>
        <p:txBody>
          <a:bodyPr/>
          <a:lstStyle/>
          <a:p>
            <a:endParaRPr lang="en-GB" dirty="0"/>
          </a:p>
        </p:txBody>
      </p:sp>
    </p:spTree>
    <p:extLst>
      <p:ext uri="{BB962C8B-B14F-4D97-AF65-F5344CB8AC3E}">
        <p14:creationId xmlns:p14="http://schemas.microsoft.com/office/powerpoint/2010/main" val="42654646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B1A0586-D192-838F-D280-43AB3298BF72}"/>
              </a:ext>
            </a:extLst>
          </p:cNvPr>
          <p:cNvSpPr>
            <a:spLocks noGrp="1"/>
          </p:cNvSpPr>
          <p:nvPr>
            <p:ph type="title"/>
          </p:nvPr>
        </p:nvSpPr>
        <p:spPr>
          <a:xfrm>
            <a:off x="720000" y="1809150"/>
            <a:ext cx="7704000" cy="572700"/>
          </a:xfrm>
        </p:spPr>
        <p:txBody>
          <a:bodyPr/>
          <a:lstStyle/>
          <a:p>
            <a:r>
              <a:rPr lang="en-GB" sz="4400" dirty="0"/>
              <a:t>One more thing…</a:t>
            </a:r>
          </a:p>
        </p:txBody>
      </p:sp>
    </p:spTree>
    <p:extLst>
      <p:ext uri="{BB962C8B-B14F-4D97-AF65-F5344CB8AC3E}">
        <p14:creationId xmlns:p14="http://schemas.microsoft.com/office/powerpoint/2010/main" val="34876365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84"/>
        <p:cNvGrpSpPr/>
        <p:nvPr/>
      </p:nvGrpSpPr>
      <p:grpSpPr>
        <a:xfrm>
          <a:off x="0" y="0"/>
          <a:ext cx="0" cy="0"/>
          <a:chOff x="0" y="0"/>
          <a:chExt cx="0" cy="0"/>
        </a:xfrm>
      </p:grpSpPr>
      <p:sp>
        <p:nvSpPr>
          <p:cNvPr id="2" name="Google Shape;893;p46">
            <a:extLst>
              <a:ext uri="{FF2B5EF4-FFF2-40B4-BE49-F238E27FC236}">
                <a16:creationId xmlns:a16="http://schemas.microsoft.com/office/drawing/2014/main" id="{AD71E162-3292-812E-A5A6-2AA33689C46B}"/>
              </a:ext>
            </a:extLst>
          </p:cNvPr>
          <p:cNvSpPr txBox="1">
            <a:spLocks/>
          </p:cNvSpPr>
          <p:nvPr/>
        </p:nvSpPr>
        <p:spPr>
          <a:xfrm>
            <a:off x="2347950" y="-138739"/>
            <a:ext cx="4448100" cy="18738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6200"/>
              <a:buFont typeface="Questrial"/>
              <a:buNone/>
              <a:defRPr sz="5000" b="1" i="0" u="none" strike="noStrike" cap="none">
                <a:solidFill>
                  <a:schemeClr val="dk1"/>
                </a:solidFill>
                <a:latin typeface="Questrial"/>
                <a:ea typeface="Questrial"/>
                <a:cs typeface="Questrial"/>
                <a:sym typeface="Questrial"/>
              </a:defRPr>
            </a:lvl1pPr>
            <a:lvl2pPr marR="0" lvl="1" algn="ctr" rtl="0">
              <a:lnSpc>
                <a:spcPct val="100000"/>
              </a:lnSpc>
              <a:spcBef>
                <a:spcPts val="0"/>
              </a:spcBef>
              <a:spcAft>
                <a:spcPts val="0"/>
              </a:spcAft>
              <a:buClr>
                <a:schemeClr val="dk1"/>
              </a:buClr>
              <a:buSzPts val="6200"/>
              <a:buFont typeface="Questrial"/>
              <a:buNone/>
              <a:defRPr sz="6200" b="1" i="0" u="none" strike="noStrike" cap="none">
                <a:solidFill>
                  <a:schemeClr val="dk1"/>
                </a:solidFill>
                <a:latin typeface="Questrial"/>
                <a:ea typeface="Questrial"/>
                <a:cs typeface="Questrial"/>
                <a:sym typeface="Questrial"/>
              </a:defRPr>
            </a:lvl2pPr>
            <a:lvl3pPr marR="0" lvl="2" algn="ctr" rtl="0">
              <a:lnSpc>
                <a:spcPct val="100000"/>
              </a:lnSpc>
              <a:spcBef>
                <a:spcPts val="0"/>
              </a:spcBef>
              <a:spcAft>
                <a:spcPts val="0"/>
              </a:spcAft>
              <a:buClr>
                <a:schemeClr val="dk1"/>
              </a:buClr>
              <a:buSzPts val="6200"/>
              <a:buFont typeface="Questrial"/>
              <a:buNone/>
              <a:defRPr sz="6200" b="1" i="0" u="none" strike="noStrike" cap="none">
                <a:solidFill>
                  <a:schemeClr val="dk1"/>
                </a:solidFill>
                <a:latin typeface="Questrial"/>
                <a:ea typeface="Questrial"/>
                <a:cs typeface="Questrial"/>
                <a:sym typeface="Questrial"/>
              </a:defRPr>
            </a:lvl3pPr>
            <a:lvl4pPr marR="0" lvl="3" algn="ctr" rtl="0">
              <a:lnSpc>
                <a:spcPct val="100000"/>
              </a:lnSpc>
              <a:spcBef>
                <a:spcPts val="0"/>
              </a:spcBef>
              <a:spcAft>
                <a:spcPts val="0"/>
              </a:spcAft>
              <a:buClr>
                <a:schemeClr val="dk1"/>
              </a:buClr>
              <a:buSzPts val="6200"/>
              <a:buFont typeface="Questrial"/>
              <a:buNone/>
              <a:defRPr sz="6200" b="1" i="0" u="none" strike="noStrike" cap="none">
                <a:solidFill>
                  <a:schemeClr val="dk1"/>
                </a:solidFill>
                <a:latin typeface="Questrial"/>
                <a:ea typeface="Questrial"/>
                <a:cs typeface="Questrial"/>
                <a:sym typeface="Questrial"/>
              </a:defRPr>
            </a:lvl4pPr>
            <a:lvl5pPr marR="0" lvl="4" algn="ctr" rtl="0">
              <a:lnSpc>
                <a:spcPct val="100000"/>
              </a:lnSpc>
              <a:spcBef>
                <a:spcPts val="0"/>
              </a:spcBef>
              <a:spcAft>
                <a:spcPts val="0"/>
              </a:spcAft>
              <a:buClr>
                <a:schemeClr val="dk1"/>
              </a:buClr>
              <a:buSzPts val="6200"/>
              <a:buFont typeface="Questrial"/>
              <a:buNone/>
              <a:defRPr sz="6200" b="1" i="0" u="none" strike="noStrike" cap="none">
                <a:solidFill>
                  <a:schemeClr val="dk1"/>
                </a:solidFill>
                <a:latin typeface="Questrial"/>
                <a:ea typeface="Questrial"/>
                <a:cs typeface="Questrial"/>
                <a:sym typeface="Questrial"/>
              </a:defRPr>
            </a:lvl5pPr>
            <a:lvl6pPr marR="0" lvl="5" algn="ctr" rtl="0">
              <a:lnSpc>
                <a:spcPct val="100000"/>
              </a:lnSpc>
              <a:spcBef>
                <a:spcPts val="0"/>
              </a:spcBef>
              <a:spcAft>
                <a:spcPts val="0"/>
              </a:spcAft>
              <a:buClr>
                <a:schemeClr val="dk1"/>
              </a:buClr>
              <a:buSzPts val="6200"/>
              <a:buFont typeface="Questrial"/>
              <a:buNone/>
              <a:defRPr sz="6200" b="1" i="0" u="none" strike="noStrike" cap="none">
                <a:solidFill>
                  <a:schemeClr val="dk1"/>
                </a:solidFill>
                <a:latin typeface="Questrial"/>
                <a:ea typeface="Questrial"/>
                <a:cs typeface="Questrial"/>
                <a:sym typeface="Questrial"/>
              </a:defRPr>
            </a:lvl6pPr>
            <a:lvl7pPr marR="0" lvl="6" algn="ctr" rtl="0">
              <a:lnSpc>
                <a:spcPct val="100000"/>
              </a:lnSpc>
              <a:spcBef>
                <a:spcPts val="0"/>
              </a:spcBef>
              <a:spcAft>
                <a:spcPts val="0"/>
              </a:spcAft>
              <a:buClr>
                <a:schemeClr val="dk1"/>
              </a:buClr>
              <a:buSzPts val="6200"/>
              <a:buFont typeface="Questrial"/>
              <a:buNone/>
              <a:defRPr sz="6200" b="1" i="0" u="none" strike="noStrike" cap="none">
                <a:solidFill>
                  <a:schemeClr val="dk1"/>
                </a:solidFill>
                <a:latin typeface="Questrial"/>
                <a:ea typeface="Questrial"/>
                <a:cs typeface="Questrial"/>
                <a:sym typeface="Questrial"/>
              </a:defRPr>
            </a:lvl7pPr>
            <a:lvl8pPr marR="0" lvl="7" algn="ctr" rtl="0">
              <a:lnSpc>
                <a:spcPct val="100000"/>
              </a:lnSpc>
              <a:spcBef>
                <a:spcPts val="0"/>
              </a:spcBef>
              <a:spcAft>
                <a:spcPts val="0"/>
              </a:spcAft>
              <a:buClr>
                <a:schemeClr val="dk1"/>
              </a:buClr>
              <a:buSzPts val="6200"/>
              <a:buFont typeface="Questrial"/>
              <a:buNone/>
              <a:defRPr sz="6200" b="1" i="0" u="none" strike="noStrike" cap="none">
                <a:solidFill>
                  <a:schemeClr val="dk1"/>
                </a:solidFill>
                <a:latin typeface="Questrial"/>
                <a:ea typeface="Questrial"/>
                <a:cs typeface="Questrial"/>
                <a:sym typeface="Questrial"/>
              </a:defRPr>
            </a:lvl8pPr>
            <a:lvl9pPr marR="0" lvl="8" algn="ctr" rtl="0">
              <a:lnSpc>
                <a:spcPct val="100000"/>
              </a:lnSpc>
              <a:spcBef>
                <a:spcPts val="0"/>
              </a:spcBef>
              <a:spcAft>
                <a:spcPts val="0"/>
              </a:spcAft>
              <a:buClr>
                <a:schemeClr val="dk1"/>
              </a:buClr>
              <a:buSzPts val="6200"/>
              <a:buFont typeface="Questrial"/>
              <a:buNone/>
              <a:defRPr sz="6200" b="1" i="0" u="none" strike="noStrike" cap="none">
                <a:solidFill>
                  <a:schemeClr val="dk1"/>
                </a:solidFill>
                <a:latin typeface="Questrial"/>
                <a:ea typeface="Questrial"/>
                <a:cs typeface="Questrial"/>
                <a:sym typeface="Questrial"/>
              </a:defRPr>
            </a:lvl9pPr>
          </a:lstStyle>
          <a:p>
            <a:r>
              <a:rPr lang="ar-SA" sz="9600" dirty="0">
                <a:latin typeface="Gali Modern" panose="00000500000000000000" pitchFamily="50" charset="-78"/>
                <a:cs typeface="Gali Modern" panose="00000500000000000000" pitchFamily="50" charset="-78"/>
              </a:rPr>
              <a:t>شكرا!</a:t>
            </a:r>
            <a:endParaRPr lang="en-GB" sz="9600" dirty="0">
              <a:latin typeface="Gali Modern" panose="00000500000000000000" pitchFamily="50" charset="-78"/>
              <a:cs typeface="Gali Modern" panose="00000500000000000000" pitchFamily="50" charset="-78"/>
            </a:endParaRPr>
          </a:p>
        </p:txBody>
      </p:sp>
      <p:pic>
        <p:nvPicPr>
          <p:cNvPr id="24" name="Picture 23">
            <a:extLst>
              <a:ext uri="{FF2B5EF4-FFF2-40B4-BE49-F238E27FC236}">
                <a16:creationId xmlns:a16="http://schemas.microsoft.com/office/drawing/2014/main" id="{DDD9A458-90EF-8570-9CBB-26EF3B7E0C22}"/>
              </a:ext>
            </a:extLst>
          </p:cNvPr>
          <p:cNvPicPr>
            <a:picLocks noChangeAspect="1"/>
          </p:cNvPicPr>
          <p:nvPr/>
        </p:nvPicPr>
        <p:blipFill rotWithShape="1">
          <a:blip r:embed="rId3"/>
          <a:srcRect b="17078"/>
          <a:stretch/>
        </p:blipFill>
        <p:spPr>
          <a:xfrm>
            <a:off x="1114570" y="2001671"/>
            <a:ext cx="1410455" cy="1726300"/>
          </a:xfrm>
          <a:prstGeom prst="rect">
            <a:avLst/>
          </a:prstGeom>
        </p:spPr>
      </p:pic>
      <p:pic>
        <p:nvPicPr>
          <p:cNvPr id="26" name="Picture 25">
            <a:extLst>
              <a:ext uri="{FF2B5EF4-FFF2-40B4-BE49-F238E27FC236}">
                <a16:creationId xmlns:a16="http://schemas.microsoft.com/office/drawing/2014/main" id="{1501B3B3-7EBB-924B-4756-58462771BA13}"/>
              </a:ext>
            </a:extLst>
          </p:cNvPr>
          <p:cNvPicPr>
            <a:picLocks noChangeAspect="1"/>
          </p:cNvPicPr>
          <p:nvPr/>
        </p:nvPicPr>
        <p:blipFill rotWithShape="1">
          <a:blip r:embed="rId4"/>
          <a:srcRect r="9832"/>
          <a:stretch/>
        </p:blipFill>
        <p:spPr>
          <a:xfrm>
            <a:off x="2525025" y="2008850"/>
            <a:ext cx="1543619" cy="1711941"/>
          </a:xfrm>
          <a:prstGeom prst="rect">
            <a:avLst/>
          </a:prstGeom>
        </p:spPr>
      </p:pic>
      <p:pic>
        <p:nvPicPr>
          <p:cNvPr id="28" name="Picture 27">
            <a:extLst>
              <a:ext uri="{FF2B5EF4-FFF2-40B4-BE49-F238E27FC236}">
                <a16:creationId xmlns:a16="http://schemas.microsoft.com/office/drawing/2014/main" id="{E252B702-989C-53F9-AB2B-CC67C8FEB678}"/>
              </a:ext>
            </a:extLst>
          </p:cNvPr>
          <p:cNvPicPr>
            <a:picLocks noChangeAspect="1"/>
          </p:cNvPicPr>
          <p:nvPr/>
        </p:nvPicPr>
        <p:blipFill>
          <a:blip r:embed="rId5"/>
          <a:stretch>
            <a:fillRect/>
          </a:stretch>
        </p:blipFill>
        <p:spPr>
          <a:xfrm>
            <a:off x="4045155" y="2008850"/>
            <a:ext cx="1450764" cy="1709294"/>
          </a:xfrm>
          <a:prstGeom prst="rect">
            <a:avLst/>
          </a:prstGeom>
        </p:spPr>
      </p:pic>
      <p:pic>
        <p:nvPicPr>
          <p:cNvPr id="30" name="Picture 29">
            <a:extLst>
              <a:ext uri="{FF2B5EF4-FFF2-40B4-BE49-F238E27FC236}">
                <a16:creationId xmlns:a16="http://schemas.microsoft.com/office/drawing/2014/main" id="{949BEE04-EC9A-7999-EC5C-2FDE183D70CA}"/>
              </a:ext>
            </a:extLst>
          </p:cNvPr>
          <p:cNvPicPr>
            <a:picLocks noChangeAspect="1"/>
          </p:cNvPicPr>
          <p:nvPr/>
        </p:nvPicPr>
        <p:blipFill rotWithShape="1">
          <a:blip r:embed="rId6"/>
          <a:srcRect t="9906" b="13057"/>
          <a:stretch/>
        </p:blipFill>
        <p:spPr>
          <a:xfrm>
            <a:off x="5495919" y="2008850"/>
            <a:ext cx="1481311" cy="1718450"/>
          </a:xfrm>
          <a:prstGeom prst="rect">
            <a:avLst/>
          </a:prstGeom>
        </p:spPr>
      </p:pic>
      <p:pic>
        <p:nvPicPr>
          <p:cNvPr id="32" name="Picture 31">
            <a:extLst>
              <a:ext uri="{FF2B5EF4-FFF2-40B4-BE49-F238E27FC236}">
                <a16:creationId xmlns:a16="http://schemas.microsoft.com/office/drawing/2014/main" id="{0150EB20-CD76-5CC5-5593-4DA2023C3544}"/>
              </a:ext>
            </a:extLst>
          </p:cNvPr>
          <p:cNvPicPr>
            <a:picLocks noChangeAspect="1"/>
          </p:cNvPicPr>
          <p:nvPr/>
        </p:nvPicPr>
        <p:blipFill rotWithShape="1">
          <a:blip r:embed="rId7"/>
          <a:srcRect l="7733" r="10308"/>
          <a:stretch/>
        </p:blipFill>
        <p:spPr>
          <a:xfrm>
            <a:off x="6977230" y="2008850"/>
            <a:ext cx="1410455" cy="1723632"/>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Problem"/>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ar-SA" sz="8800" dirty="0">
                <a:latin typeface="Gali Modern" panose="00000500000000000000" pitchFamily="50" charset="-78"/>
                <a:cs typeface="Gali Modern" panose="00000500000000000000" pitchFamily="50" charset="-78"/>
              </a:rPr>
              <a:t>المشكلة</a:t>
            </a:r>
            <a:endParaRPr sz="8800" dirty="0">
              <a:latin typeface="Gali Modern" panose="00000500000000000000" pitchFamily="50" charset="-78"/>
              <a:cs typeface="Gali Modern" panose="00000500000000000000" pitchFamily="50" charset="-78"/>
            </a:endParaRPr>
          </a:p>
        </p:txBody>
      </p:sp>
      <p:grpSp>
        <p:nvGrpSpPr>
          <p:cNvPr id="709" name="!!Block"/>
          <p:cNvGrpSpPr/>
          <p:nvPr/>
        </p:nvGrpSpPr>
        <p:grpSpPr>
          <a:xfrm>
            <a:off x="6705747" y="490157"/>
            <a:ext cx="2460492" cy="2571067"/>
            <a:chOff x="6705747" y="490157"/>
            <a:chExt cx="2460492" cy="2571067"/>
          </a:xfrm>
        </p:grpSpPr>
        <p:sp>
          <p:nvSpPr>
            <p:cNvPr id="710" name="Google Shape;710;p36"/>
            <p:cNvSpPr/>
            <p:nvPr/>
          </p:nvSpPr>
          <p:spPr>
            <a:xfrm>
              <a:off x="7320337" y="748913"/>
              <a:ext cx="616683" cy="1412510"/>
            </a:xfrm>
            <a:custGeom>
              <a:avLst/>
              <a:gdLst/>
              <a:ahLst/>
              <a:cxnLst/>
              <a:rect l="l" t="t" r="r" b="b"/>
              <a:pathLst>
                <a:path w="50025" h="114582" extrusionOk="0">
                  <a:moveTo>
                    <a:pt x="50024" y="72635"/>
                  </a:moveTo>
                  <a:lnTo>
                    <a:pt x="50024" y="114582"/>
                  </a:lnTo>
                  <a:lnTo>
                    <a:pt x="428" y="93746"/>
                  </a:lnTo>
                  <a:lnTo>
                    <a:pt x="0" y="93929"/>
                  </a:lnTo>
                  <a:lnTo>
                    <a:pt x="0" y="20959"/>
                  </a:lnTo>
                  <a:lnTo>
                    <a:pt x="49932" y="1"/>
                  </a:lnTo>
                  <a:lnTo>
                    <a:pt x="49932" y="72665"/>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6"/>
            <p:cNvSpPr/>
            <p:nvPr/>
          </p:nvSpPr>
          <p:spPr>
            <a:xfrm>
              <a:off x="6705747" y="490157"/>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6"/>
            <p:cNvSpPr/>
            <p:nvPr/>
          </p:nvSpPr>
          <p:spPr>
            <a:xfrm>
              <a:off x="7320337" y="490157"/>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6"/>
            <p:cNvSpPr/>
            <p:nvPr/>
          </p:nvSpPr>
          <p:spPr>
            <a:xfrm>
              <a:off x="8549556" y="748913"/>
              <a:ext cx="616683" cy="1412510"/>
            </a:xfrm>
            <a:custGeom>
              <a:avLst/>
              <a:gdLst/>
              <a:ahLst/>
              <a:cxnLst/>
              <a:rect l="l" t="t" r="r" b="b"/>
              <a:pathLst>
                <a:path w="50025" h="114582" extrusionOk="0">
                  <a:moveTo>
                    <a:pt x="50024" y="72635"/>
                  </a:moveTo>
                  <a:lnTo>
                    <a:pt x="50024" y="114582"/>
                  </a:lnTo>
                  <a:lnTo>
                    <a:pt x="428" y="93746"/>
                  </a:lnTo>
                  <a:lnTo>
                    <a:pt x="0" y="93929"/>
                  </a:lnTo>
                  <a:lnTo>
                    <a:pt x="0" y="20959"/>
                  </a:lnTo>
                  <a:lnTo>
                    <a:pt x="49932" y="1"/>
                  </a:lnTo>
                  <a:lnTo>
                    <a:pt x="49932" y="72665"/>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6"/>
            <p:cNvSpPr/>
            <p:nvPr/>
          </p:nvSpPr>
          <p:spPr>
            <a:xfrm>
              <a:off x="7934967" y="490157"/>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6"/>
            <p:cNvSpPr/>
            <p:nvPr/>
          </p:nvSpPr>
          <p:spPr>
            <a:xfrm>
              <a:off x="8549556" y="490157"/>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6"/>
            <p:cNvSpPr/>
            <p:nvPr/>
          </p:nvSpPr>
          <p:spPr>
            <a:xfrm>
              <a:off x="7934967" y="748913"/>
              <a:ext cx="615561" cy="1412510"/>
            </a:xfrm>
            <a:custGeom>
              <a:avLst/>
              <a:gdLst/>
              <a:ahLst/>
              <a:cxnLst/>
              <a:rect l="l" t="t" r="r" b="b"/>
              <a:pathLst>
                <a:path w="49934" h="114582" extrusionOk="0">
                  <a:moveTo>
                    <a:pt x="49933" y="20959"/>
                  </a:moveTo>
                  <a:lnTo>
                    <a:pt x="49933" y="93624"/>
                  </a:lnTo>
                  <a:lnTo>
                    <a:pt x="49566" y="93777"/>
                  </a:lnTo>
                  <a:lnTo>
                    <a:pt x="62" y="114582"/>
                  </a:lnTo>
                  <a:lnTo>
                    <a:pt x="62" y="72971"/>
                  </a:lnTo>
                  <a:lnTo>
                    <a:pt x="1" y="72971"/>
                  </a:lnTo>
                  <a:lnTo>
                    <a:pt x="1" y="1"/>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6"/>
            <p:cNvSpPr/>
            <p:nvPr/>
          </p:nvSpPr>
          <p:spPr>
            <a:xfrm>
              <a:off x="6707799" y="748750"/>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6"/>
            <p:cNvSpPr/>
            <p:nvPr/>
          </p:nvSpPr>
          <p:spPr>
            <a:xfrm>
              <a:off x="7320549" y="1642155"/>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6"/>
            <p:cNvSpPr/>
            <p:nvPr/>
          </p:nvSpPr>
          <p:spPr>
            <a:xfrm>
              <a:off x="8549768" y="1642155"/>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6"/>
            <p:cNvSpPr/>
            <p:nvPr/>
          </p:nvSpPr>
          <p:spPr>
            <a:xfrm>
              <a:off x="7326662" y="1903987"/>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6"/>
            <p:cNvSpPr/>
            <p:nvPr/>
          </p:nvSpPr>
          <p:spPr>
            <a:xfrm flipH="1">
              <a:off x="7936079" y="1897106"/>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6"/>
            <p:cNvSpPr/>
            <p:nvPr/>
          </p:nvSpPr>
          <p:spPr>
            <a:xfrm>
              <a:off x="8548249" y="1900549"/>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descr="Text&#10;&#10;Description automatically generated">
            <a:extLst>
              <a:ext uri="{FF2B5EF4-FFF2-40B4-BE49-F238E27FC236}">
                <a16:creationId xmlns:a16="http://schemas.microsoft.com/office/drawing/2014/main" id="{8F70FC5C-C93F-C495-96E1-036D2B993AF0}"/>
              </a:ext>
            </a:extLst>
          </p:cNvPr>
          <p:cNvPicPr>
            <a:picLocks noChangeAspect="1"/>
          </p:cNvPicPr>
          <p:nvPr/>
        </p:nvPicPr>
        <p:blipFill>
          <a:blip r:embed="rId3"/>
          <a:stretch>
            <a:fillRect/>
          </a:stretch>
        </p:blipFill>
        <p:spPr>
          <a:xfrm>
            <a:off x="7966630" y="4147247"/>
            <a:ext cx="1108006" cy="958153"/>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9"/>
        <p:cNvGrpSpPr/>
        <p:nvPr/>
      </p:nvGrpSpPr>
      <p:grpSpPr>
        <a:xfrm>
          <a:off x="0" y="0"/>
          <a:ext cx="0" cy="0"/>
          <a:chOff x="0" y="0"/>
          <a:chExt cx="0" cy="0"/>
        </a:xfrm>
      </p:grpSpPr>
      <p:sp>
        <p:nvSpPr>
          <p:cNvPr id="681" name="Google Shape;681;p34"/>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682" name="Google Shape;682;p34"/>
          <p:cNvSpPr txBox="1">
            <a:spLocks noGrp="1"/>
          </p:cNvSpPr>
          <p:nvPr>
            <p:ph type="subTitle" idx="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680" name="!!Problem"/>
          <p:cNvSpPr txBox="1">
            <a:spLocks noGrp="1"/>
          </p:cNvSpPr>
          <p:nvPr>
            <p:ph type="title"/>
          </p:nvPr>
        </p:nvSpPr>
        <p:spPr>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ar-SA" dirty="0">
                <a:latin typeface="Gali Modern" panose="00000500000000000000" pitchFamily="50" charset="-78"/>
                <a:cs typeface="Gali Modern" panose="00000500000000000000" pitchFamily="50" charset="-78"/>
              </a:rPr>
              <a:t>الـمـشـكـلـة</a:t>
            </a:r>
            <a:endParaRPr dirty="0">
              <a:latin typeface="Gali Modern" panose="00000500000000000000" pitchFamily="50" charset="-78"/>
              <a:cs typeface="Gali Modern" panose="00000500000000000000" pitchFamily="50" charset="-78"/>
            </a:endParaRPr>
          </a:p>
        </p:txBody>
      </p:sp>
      <p:sp>
        <p:nvSpPr>
          <p:cNvPr id="684" name="Google Shape;684;p34"/>
          <p:cNvSpPr txBox="1">
            <a:spLocks noGrp="1"/>
          </p:cNvSpPr>
          <p:nvPr>
            <p:ph type="subTitle" idx="4"/>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ar-SA" dirty="0">
                <a:latin typeface="Gali Modern" panose="00000500000000000000" pitchFamily="50" charset="-78"/>
                <a:cs typeface="Gali Modern" panose="00000500000000000000" pitchFamily="50" charset="-78"/>
              </a:rPr>
              <a:t>إنخفاض فعالية الإجتماعات</a:t>
            </a:r>
            <a:endParaRPr dirty="0">
              <a:latin typeface="Gali Modern" panose="00000500000000000000" pitchFamily="50" charset="-78"/>
              <a:cs typeface="Gali Modern" panose="00000500000000000000" pitchFamily="50" charset="-78"/>
            </a:endParaRPr>
          </a:p>
        </p:txBody>
      </p:sp>
      <p:sp>
        <p:nvSpPr>
          <p:cNvPr id="685" name="Google Shape;685;p34"/>
          <p:cNvSpPr txBox="1">
            <a:spLocks noGrp="1"/>
          </p:cNvSpPr>
          <p:nvPr>
            <p:ph type="subTitle" idx="5"/>
          </p:nvPr>
        </p:nvSpPr>
        <p:spPr>
          <a:xfrm>
            <a:off x="5052060" y="1591525"/>
            <a:ext cx="337194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ar-SA" dirty="0">
                <a:latin typeface="Gali Modern" panose="00000500000000000000" pitchFamily="50" charset="-78"/>
                <a:cs typeface="Gali Modern" panose="00000500000000000000" pitchFamily="50" charset="-78"/>
              </a:rPr>
              <a:t>صعوبة تحديد المهام بعد الإجتماع</a:t>
            </a:r>
            <a:endParaRPr dirty="0">
              <a:latin typeface="Gali Modern" panose="00000500000000000000" pitchFamily="50" charset="-78"/>
              <a:cs typeface="Gali Modern" panose="00000500000000000000" pitchFamily="50" charset="-78"/>
            </a:endParaRPr>
          </a:p>
        </p:txBody>
      </p:sp>
      <p:sp>
        <p:nvSpPr>
          <p:cNvPr id="686" name="Google Shape;686;p34"/>
          <p:cNvSpPr txBox="1">
            <a:spLocks noGrp="1"/>
          </p:cNvSpPr>
          <p:nvPr>
            <p:ph type="subTitle" idx="6"/>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ar-SA" dirty="0">
                <a:latin typeface="Gali Modern" panose="00000500000000000000" pitchFamily="50" charset="-78"/>
                <a:cs typeface="Gali Modern" panose="00000500000000000000" pitchFamily="50" charset="-78"/>
              </a:rPr>
              <a:t>صعوبة تلخيص الإجتماعات</a:t>
            </a:r>
            <a:endParaRPr dirty="0">
              <a:latin typeface="Gali Modern" panose="00000500000000000000" pitchFamily="50" charset="-78"/>
              <a:cs typeface="Gali Modern" panose="00000500000000000000" pitchFamily="50" charset="-78"/>
            </a:endParaRPr>
          </a:p>
        </p:txBody>
      </p:sp>
      <p:sp>
        <p:nvSpPr>
          <p:cNvPr id="3" name="Subtitle 2">
            <a:extLst>
              <a:ext uri="{FF2B5EF4-FFF2-40B4-BE49-F238E27FC236}">
                <a16:creationId xmlns:a16="http://schemas.microsoft.com/office/drawing/2014/main" id="{ED5AAC6E-705C-7C62-3336-0E74DFDE9207}"/>
              </a:ext>
            </a:extLst>
          </p:cNvPr>
          <p:cNvSpPr>
            <a:spLocks noGrp="1"/>
          </p:cNvSpPr>
          <p:nvPr>
            <p:ph type="subTitle" idx="3"/>
          </p:nvPr>
        </p:nvSpPr>
        <p:spPr/>
        <p:txBody>
          <a:bodyPr/>
          <a:lstStyle/>
          <a:p>
            <a:endParaRPr lang="en-GB"/>
          </a:p>
        </p:txBody>
      </p:sp>
      <p:grpSp>
        <p:nvGrpSpPr>
          <p:cNvPr id="4" name="!!Blocks">
            <a:extLst>
              <a:ext uri="{FF2B5EF4-FFF2-40B4-BE49-F238E27FC236}">
                <a16:creationId xmlns:a16="http://schemas.microsoft.com/office/drawing/2014/main" id="{0641CD26-6EFB-8956-1A6E-A41F116DE5EB}"/>
              </a:ext>
            </a:extLst>
          </p:cNvPr>
          <p:cNvGrpSpPr/>
          <p:nvPr/>
        </p:nvGrpSpPr>
        <p:grpSpPr>
          <a:xfrm>
            <a:off x="7277811" y="3104376"/>
            <a:ext cx="2460492" cy="2571067"/>
            <a:chOff x="6705747" y="490157"/>
            <a:chExt cx="2460492" cy="2571067"/>
          </a:xfrm>
        </p:grpSpPr>
        <p:sp>
          <p:nvSpPr>
            <p:cNvPr id="5" name="Google Shape;710;p36">
              <a:extLst>
                <a:ext uri="{FF2B5EF4-FFF2-40B4-BE49-F238E27FC236}">
                  <a16:creationId xmlns:a16="http://schemas.microsoft.com/office/drawing/2014/main" id="{E7979E63-AE74-FD7E-1883-78F57ECBCCF5}"/>
                </a:ext>
              </a:extLst>
            </p:cNvPr>
            <p:cNvSpPr/>
            <p:nvPr/>
          </p:nvSpPr>
          <p:spPr>
            <a:xfrm>
              <a:off x="7320337" y="748913"/>
              <a:ext cx="616683" cy="1412510"/>
            </a:xfrm>
            <a:custGeom>
              <a:avLst/>
              <a:gdLst/>
              <a:ahLst/>
              <a:cxnLst/>
              <a:rect l="l" t="t" r="r" b="b"/>
              <a:pathLst>
                <a:path w="50025" h="114582" extrusionOk="0">
                  <a:moveTo>
                    <a:pt x="50024" y="72635"/>
                  </a:moveTo>
                  <a:lnTo>
                    <a:pt x="50024" y="114582"/>
                  </a:lnTo>
                  <a:lnTo>
                    <a:pt x="428" y="93746"/>
                  </a:lnTo>
                  <a:lnTo>
                    <a:pt x="0" y="93929"/>
                  </a:lnTo>
                  <a:lnTo>
                    <a:pt x="0" y="20959"/>
                  </a:lnTo>
                  <a:lnTo>
                    <a:pt x="49932" y="1"/>
                  </a:lnTo>
                  <a:lnTo>
                    <a:pt x="49932" y="72665"/>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11;p36">
              <a:extLst>
                <a:ext uri="{FF2B5EF4-FFF2-40B4-BE49-F238E27FC236}">
                  <a16:creationId xmlns:a16="http://schemas.microsoft.com/office/drawing/2014/main" id="{450CD9AC-EE97-7B39-4D67-B352441C25DF}"/>
                </a:ext>
              </a:extLst>
            </p:cNvPr>
            <p:cNvSpPr/>
            <p:nvPr/>
          </p:nvSpPr>
          <p:spPr>
            <a:xfrm>
              <a:off x="6705747" y="490157"/>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12;p36">
              <a:extLst>
                <a:ext uri="{FF2B5EF4-FFF2-40B4-BE49-F238E27FC236}">
                  <a16:creationId xmlns:a16="http://schemas.microsoft.com/office/drawing/2014/main" id="{9B4213F3-4742-9763-5DED-626C79996382}"/>
                </a:ext>
              </a:extLst>
            </p:cNvPr>
            <p:cNvSpPr/>
            <p:nvPr/>
          </p:nvSpPr>
          <p:spPr>
            <a:xfrm>
              <a:off x="7320337" y="490157"/>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13;p36">
              <a:extLst>
                <a:ext uri="{FF2B5EF4-FFF2-40B4-BE49-F238E27FC236}">
                  <a16:creationId xmlns:a16="http://schemas.microsoft.com/office/drawing/2014/main" id="{84A2575A-B1B4-24BA-62DD-1AE4AA2A86F9}"/>
                </a:ext>
              </a:extLst>
            </p:cNvPr>
            <p:cNvSpPr/>
            <p:nvPr/>
          </p:nvSpPr>
          <p:spPr>
            <a:xfrm>
              <a:off x="8549556" y="748913"/>
              <a:ext cx="616683" cy="1412510"/>
            </a:xfrm>
            <a:custGeom>
              <a:avLst/>
              <a:gdLst/>
              <a:ahLst/>
              <a:cxnLst/>
              <a:rect l="l" t="t" r="r" b="b"/>
              <a:pathLst>
                <a:path w="50025" h="114582" extrusionOk="0">
                  <a:moveTo>
                    <a:pt x="50024" y="72635"/>
                  </a:moveTo>
                  <a:lnTo>
                    <a:pt x="50024" y="114582"/>
                  </a:lnTo>
                  <a:lnTo>
                    <a:pt x="428" y="93746"/>
                  </a:lnTo>
                  <a:lnTo>
                    <a:pt x="0" y="93929"/>
                  </a:lnTo>
                  <a:lnTo>
                    <a:pt x="0" y="20959"/>
                  </a:lnTo>
                  <a:lnTo>
                    <a:pt x="49932" y="1"/>
                  </a:lnTo>
                  <a:lnTo>
                    <a:pt x="49932" y="72665"/>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14;p36">
              <a:extLst>
                <a:ext uri="{FF2B5EF4-FFF2-40B4-BE49-F238E27FC236}">
                  <a16:creationId xmlns:a16="http://schemas.microsoft.com/office/drawing/2014/main" id="{E90BC485-7B62-F105-CE49-A9CB5A874E93}"/>
                </a:ext>
              </a:extLst>
            </p:cNvPr>
            <p:cNvSpPr/>
            <p:nvPr/>
          </p:nvSpPr>
          <p:spPr>
            <a:xfrm>
              <a:off x="7934967" y="490157"/>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15;p36">
              <a:extLst>
                <a:ext uri="{FF2B5EF4-FFF2-40B4-BE49-F238E27FC236}">
                  <a16:creationId xmlns:a16="http://schemas.microsoft.com/office/drawing/2014/main" id="{8FCE5B86-DE9F-2AF4-04F3-2A5B73158288}"/>
                </a:ext>
              </a:extLst>
            </p:cNvPr>
            <p:cNvSpPr/>
            <p:nvPr/>
          </p:nvSpPr>
          <p:spPr>
            <a:xfrm>
              <a:off x="8549556" y="490157"/>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16;p36">
              <a:extLst>
                <a:ext uri="{FF2B5EF4-FFF2-40B4-BE49-F238E27FC236}">
                  <a16:creationId xmlns:a16="http://schemas.microsoft.com/office/drawing/2014/main" id="{B4AA9ED7-A30B-B4D0-2024-B2A830E6D688}"/>
                </a:ext>
              </a:extLst>
            </p:cNvPr>
            <p:cNvSpPr/>
            <p:nvPr/>
          </p:nvSpPr>
          <p:spPr>
            <a:xfrm>
              <a:off x="7934967" y="748913"/>
              <a:ext cx="615561" cy="1412510"/>
            </a:xfrm>
            <a:custGeom>
              <a:avLst/>
              <a:gdLst/>
              <a:ahLst/>
              <a:cxnLst/>
              <a:rect l="l" t="t" r="r" b="b"/>
              <a:pathLst>
                <a:path w="49934" h="114582" extrusionOk="0">
                  <a:moveTo>
                    <a:pt x="49933" y="20959"/>
                  </a:moveTo>
                  <a:lnTo>
                    <a:pt x="49933" y="93624"/>
                  </a:lnTo>
                  <a:lnTo>
                    <a:pt x="49566" y="93777"/>
                  </a:lnTo>
                  <a:lnTo>
                    <a:pt x="62" y="114582"/>
                  </a:lnTo>
                  <a:lnTo>
                    <a:pt x="62" y="72971"/>
                  </a:lnTo>
                  <a:lnTo>
                    <a:pt x="1" y="72971"/>
                  </a:lnTo>
                  <a:lnTo>
                    <a:pt x="1" y="1"/>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17;p36">
              <a:extLst>
                <a:ext uri="{FF2B5EF4-FFF2-40B4-BE49-F238E27FC236}">
                  <a16:creationId xmlns:a16="http://schemas.microsoft.com/office/drawing/2014/main" id="{5F1E9877-E089-A241-9EC9-C3018F777BD9}"/>
                </a:ext>
              </a:extLst>
            </p:cNvPr>
            <p:cNvSpPr/>
            <p:nvPr/>
          </p:nvSpPr>
          <p:spPr>
            <a:xfrm>
              <a:off x="6707799" y="748750"/>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18;p36">
              <a:extLst>
                <a:ext uri="{FF2B5EF4-FFF2-40B4-BE49-F238E27FC236}">
                  <a16:creationId xmlns:a16="http://schemas.microsoft.com/office/drawing/2014/main" id="{2744E015-EE31-7F01-568B-38E46B29600A}"/>
                </a:ext>
              </a:extLst>
            </p:cNvPr>
            <p:cNvSpPr/>
            <p:nvPr/>
          </p:nvSpPr>
          <p:spPr>
            <a:xfrm>
              <a:off x="7320549" y="1642155"/>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19;p36">
              <a:extLst>
                <a:ext uri="{FF2B5EF4-FFF2-40B4-BE49-F238E27FC236}">
                  <a16:creationId xmlns:a16="http://schemas.microsoft.com/office/drawing/2014/main" id="{0EFA10B7-78FD-E858-126D-68F5A8851B13}"/>
                </a:ext>
              </a:extLst>
            </p:cNvPr>
            <p:cNvSpPr/>
            <p:nvPr/>
          </p:nvSpPr>
          <p:spPr>
            <a:xfrm>
              <a:off x="8549768" y="1642155"/>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20;p36">
              <a:extLst>
                <a:ext uri="{FF2B5EF4-FFF2-40B4-BE49-F238E27FC236}">
                  <a16:creationId xmlns:a16="http://schemas.microsoft.com/office/drawing/2014/main" id="{24E7B9BC-4D7D-8355-654B-EEDE87FE7C6B}"/>
                </a:ext>
              </a:extLst>
            </p:cNvPr>
            <p:cNvSpPr/>
            <p:nvPr/>
          </p:nvSpPr>
          <p:spPr>
            <a:xfrm>
              <a:off x="7326662" y="1903987"/>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21;p36">
              <a:extLst>
                <a:ext uri="{FF2B5EF4-FFF2-40B4-BE49-F238E27FC236}">
                  <a16:creationId xmlns:a16="http://schemas.microsoft.com/office/drawing/2014/main" id="{6875EF25-595E-C6AC-2170-4879F596715F}"/>
                </a:ext>
              </a:extLst>
            </p:cNvPr>
            <p:cNvSpPr/>
            <p:nvPr/>
          </p:nvSpPr>
          <p:spPr>
            <a:xfrm flipH="1">
              <a:off x="7936079" y="1897106"/>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22;p36">
              <a:extLst>
                <a:ext uri="{FF2B5EF4-FFF2-40B4-BE49-F238E27FC236}">
                  <a16:creationId xmlns:a16="http://schemas.microsoft.com/office/drawing/2014/main" id="{2CE92ED0-3C18-6ECC-23A9-7C3CEB34DB9A}"/>
                </a:ext>
              </a:extLst>
            </p:cNvPr>
            <p:cNvSpPr/>
            <p:nvPr/>
          </p:nvSpPr>
          <p:spPr>
            <a:xfrm>
              <a:off x="8548249" y="1900549"/>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descr="Text&#10;&#10;Description automatically generated">
            <a:extLst>
              <a:ext uri="{FF2B5EF4-FFF2-40B4-BE49-F238E27FC236}">
                <a16:creationId xmlns:a16="http://schemas.microsoft.com/office/drawing/2014/main" id="{BF82E99A-909B-BADF-7085-E6585D4832CA}"/>
              </a:ext>
            </a:extLst>
          </p:cNvPr>
          <p:cNvPicPr>
            <a:picLocks noChangeAspect="1"/>
          </p:cNvPicPr>
          <p:nvPr/>
        </p:nvPicPr>
        <p:blipFill>
          <a:blip r:embed="rId3"/>
          <a:stretch>
            <a:fillRect/>
          </a:stretch>
        </p:blipFill>
        <p:spPr>
          <a:xfrm>
            <a:off x="7966630" y="4147247"/>
            <a:ext cx="1108006" cy="958153"/>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546"/>
        <p:cNvGrpSpPr/>
        <p:nvPr/>
      </p:nvGrpSpPr>
      <p:grpSpPr>
        <a:xfrm>
          <a:off x="0" y="0"/>
          <a:ext cx="0" cy="0"/>
          <a:chOff x="0" y="0"/>
          <a:chExt cx="0" cy="0"/>
        </a:xfrm>
      </p:grpSpPr>
      <p:sp>
        <p:nvSpPr>
          <p:cNvPr id="548" name="Google Shape;548;p27"/>
          <p:cNvSpPr txBox="1">
            <a:spLocks noGrp="1"/>
          </p:cNvSpPr>
          <p:nvPr>
            <p:ph type="subTitle" idx="1"/>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mj-lt"/>
            </a:endParaRPr>
          </a:p>
        </p:txBody>
      </p:sp>
      <p:cxnSp>
        <p:nvCxnSpPr>
          <p:cNvPr id="549" name="Google Shape;549;p27"/>
          <p:cNvCxnSpPr/>
          <p:nvPr/>
        </p:nvCxnSpPr>
        <p:spPr>
          <a:xfrm>
            <a:off x="1243441" y="4305621"/>
            <a:ext cx="364800" cy="0"/>
          </a:xfrm>
          <a:prstGeom prst="straightConnector1">
            <a:avLst/>
          </a:prstGeom>
          <a:noFill/>
          <a:ln w="28575" cap="flat" cmpd="sng">
            <a:solidFill>
              <a:schemeClr val="dk2"/>
            </a:solidFill>
            <a:prstDash val="solid"/>
            <a:round/>
            <a:headEnd type="none" w="med" len="med"/>
            <a:tailEnd type="none" w="med" len="med"/>
          </a:ln>
        </p:spPr>
      </p:cxnSp>
      <p:grpSp>
        <p:nvGrpSpPr>
          <p:cNvPr id="550" name="!!Blocks"/>
          <p:cNvGrpSpPr/>
          <p:nvPr/>
        </p:nvGrpSpPr>
        <p:grpSpPr>
          <a:xfrm>
            <a:off x="6083454" y="490157"/>
            <a:ext cx="4302457" cy="5122874"/>
            <a:chOff x="6083454" y="490157"/>
            <a:chExt cx="4302457" cy="5122874"/>
          </a:xfrm>
        </p:grpSpPr>
        <p:sp>
          <p:nvSpPr>
            <p:cNvPr id="551" name="Google Shape;551;p27"/>
            <p:cNvSpPr/>
            <p:nvPr/>
          </p:nvSpPr>
          <p:spPr>
            <a:xfrm>
              <a:off x="7927262" y="748913"/>
              <a:ext cx="616683" cy="1412510"/>
            </a:xfrm>
            <a:custGeom>
              <a:avLst/>
              <a:gdLst/>
              <a:ahLst/>
              <a:cxnLst/>
              <a:rect l="l" t="t" r="r" b="b"/>
              <a:pathLst>
                <a:path w="50025" h="114582" extrusionOk="0">
                  <a:moveTo>
                    <a:pt x="50024" y="72635"/>
                  </a:moveTo>
                  <a:lnTo>
                    <a:pt x="50024" y="114582"/>
                  </a:lnTo>
                  <a:lnTo>
                    <a:pt x="428" y="93746"/>
                  </a:lnTo>
                  <a:lnTo>
                    <a:pt x="0" y="93929"/>
                  </a:lnTo>
                  <a:lnTo>
                    <a:pt x="0" y="20959"/>
                  </a:lnTo>
                  <a:lnTo>
                    <a:pt x="49932" y="1"/>
                  </a:lnTo>
                  <a:lnTo>
                    <a:pt x="49932" y="72665"/>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7312673" y="490157"/>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7927262" y="490157"/>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8539837" y="748913"/>
              <a:ext cx="615561" cy="1412510"/>
            </a:xfrm>
            <a:custGeom>
              <a:avLst/>
              <a:gdLst/>
              <a:ahLst/>
              <a:cxnLst/>
              <a:rect l="l" t="t" r="r" b="b"/>
              <a:pathLst>
                <a:path w="49934" h="114582" extrusionOk="0">
                  <a:moveTo>
                    <a:pt x="49933" y="20959"/>
                  </a:moveTo>
                  <a:lnTo>
                    <a:pt x="49933" y="93624"/>
                  </a:lnTo>
                  <a:lnTo>
                    <a:pt x="49566" y="93777"/>
                  </a:lnTo>
                  <a:lnTo>
                    <a:pt x="62" y="114582"/>
                  </a:lnTo>
                  <a:lnTo>
                    <a:pt x="62" y="72971"/>
                  </a:lnTo>
                  <a:lnTo>
                    <a:pt x="1" y="72971"/>
                  </a:lnTo>
                  <a:lnTo>
                    <a:pt x="1" y="1"/>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 name="Google Shape;555;p27"/>
            <p:cNvSpPr/>
            <p:nvPr/>
          </p:nvSpPr>
          <p:spPr>
            <a:xfrm>
              <a:off x="9154426" y="748913"/>
              <a:ext cx="616683" cy="1412510"/>
            </a:xfrm>
            <a:custGeom>
              <a:avLst/>
              <a:gdLst/>
              <a:ahLst/>
              <a:cxnLst/>
              <a:rect l="l" t="t" r="r" b="b"/>
              <a:pathLst>
                <a:path w="50025" h="114582" extrusionOk="0">
                  <a:moveTo>
                    <a:pt x="50024" y="72635"/>
                  </a:moveTo>
                  <a:lnTo>
                    <a:pt x="50024" y="114582"/>
                  </a:lnTo>
                  <a:lnTo>
                    <a:pt x="428" y="93746"/>
                  </a:lnTo>
                  <a:lnTo>
                    <a:pt x="0" y="93929"/>
                  </a:lnTo>
                  <a:lnTo>
                    <a:pt x="0" y="20959"/>
                  </a:lnTo>
                  <a:lnTo>
                    <a:pt x="49932" y="1"/>
                  </a:lnTo>
                  <a:lnTo>
                    <a:pt x="49932" y="72665"/>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8539837" y="490157"/>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9154426" y="490157"/>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7312673" y="748913"/>
              <a:ext cx="615561" cy="1412510"/>
            </a:xfrm>
            <a:custGeom>
              <a:avLst/>
              <a:gdLst/>
              <a:ahLst/>
              <a:cxnLst/>
              <a:rect l="l" t="t" r="r" b="b"/>
              <a:pathLst>
                <a:path w="49934" h="114582" extrusionOk="0">
                  <a:moveTo>
                    <a:pt x="49933" y="20959"/>
                  </a:moveTo>
                  <a:lnTo>
                    <a:pt x="49933" y="93624"/>
                  </a:lnTo>
                  <a:lnTo>
                    <a:pt x="49566" y="93777"/>
                  </a:lnTo>
                  <a:lnTo>
                    <a:pt x="62" y="114582"/>
                  </a:lnTo>
                  <a:lnTo>
                    <a:pt x="62" y="72971"/>
                  </a:lnTo>
                  <a:lnTo>
                    <a:pt x="1" y="72971"/>
                  </a:lnTo>
                  <a:lnTo>
                    <a:pt x="1" y="1"/>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 name="Google Shape;559;p27"/>
            <p:cNvGrpSpPr/>
            <p:nvPr/>
          </p:nvGrpSpPr>
          <p:grpSpPr>
            <a:xfrm>
              <a:off x="6083454" y="2788914"/>
              <a:ext cx="3687655" cy="1671267"/>
              <a:chOff x="5768775" y="490157"/>
              <a:chExt cx="3687655" cy="1671267"/>
            </a:xfrm>
          </p:grpSpPr>
          <p:sp>
            <p:nvSpPr>
              <p:cNvPr id="560" name="Google Shape;560;p27"/>
              <p:cNvSpPr/>
              <p:nvPr/>
            </p:nvSpPr>
            <p:spPr>
              <a:xfrm>
                <a:off x="6383364" y="748913"/>
                <a:ext cx="616683" cy="1412510"/>
              </a:xfrm>
              <a:custGeom>
                <a:avLst/>
                <a:gdLst/>
                <a:ahLst/>
                <a:cxnLst/>
                <a:rect l="l" t="t" r="r" b="b"/>
                <a:pathLst>
                  <a:path w="50025" h="114582" extrusionOk="0">
                    <a:moveTo>
                      <a:pt x="50024" y="72635"/>
                    </a:moveTo>
                    <a:lnTo>
                      <a:pt x="50024" y="114582"/>
                    </a:lnTo>
                    <a:lnTo>
                      <a:pt x="428" y="93746"/>
                    </a:lnTo>
                    <a:lnTo>
                      <a:pt x="0" y="93929"/>
                    </a:lnTo>
                    <a:lnTo>
                      <a:pt x="0" y="20959"/>
                    </a:lnTo>
                    <a:lnTo>
                      <a:pt x="49932" y="1"/>
                    </a:lnTo>
                    <a:lnTo>
                      <a:pt x="49932" y="72665"/>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5768775" y="490157"/>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6383364" y="490157"/>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a:off x="7612583" y="748913"/>
                <a:ext cx="616683" cy="1412510"/>
              </a:xfrm>
              <a:custGeom>
                <a:avLst/>
                <a:gdLst/>
                <a:ahLst/>
                <a:cxnLst/>
                <a:rect l="l" t="t" r="r" b="b"/>
                <a:pathLst>
                  <a:path w="50025" h="114582" extrusionOk="0">
                    <a:moveTo>
                      <a:pt x="50024" y="72635"/>
                    </a:moveTo>
                    <a:lnTo>
                      <a:pt x="50024" y="114582"/>
                    </a:lnTo>
                    <a:lnTo>
                      <a:pt x="428" y="93746"/>
                    </a:lnTo>
                    <a:lnTo>
                      <a:pt x="0" y="93929"/>
                    </a:lnTo>
                    <a:lnTo>
                      <a:pt x="0" y="20959"/>
                    </a:lnTo>
                    <a:lnTo>
                      <a:pt x="49932" y="1"/>
                    </a:lnTo>
                    <a:lnTo>
                      <a:pt x="49932" y="72665"/>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a:off x="6997994" y="490157"/>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7612583" y="490157"/>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8225158" y="748913"/>
                <a:ext cx="615561" cy="1412510"/>
              </a:xfrm>
              <a:custGeom>
                <a:avLst/>
                <a:gdLst/>
                <a:ahLst/>
                <a:cxnLst/>
                <a:rect l="l" t="t" r="r" b="b"/>
                <a:pathLst>
                  <a:path w="49934" h="114582" extrusionOk="0">
                    <a:moveTo>
                      <a:pt x="49933" y="20959"/>
                    </a:moveTo>
                    <a:lnTo>
                      <a:pt x="49933" y="93624"/>
                    </a:lnTo>
                    <a:lnTo>
                      <a:pt x="49566" y="93777"/>
                    </a:lnTo>
                    <a:lnTo>
                      <a:pt x="62" y="114582"/>
                    </a:lnTo>
                    <a:lnTo>
                      <a:pt x="62" y="72971"/>
                    </a:lnTo>
                    <a:lnTo>
                      <a:pt x="1" y="72971"/>
                    </a:lnTo>
                    <a:lnTo>
                      <a:pt x="1" y="1"/>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a:off x="8839747" y="748913"/>
                <a:ext cx="616683" cy="1412510"/>
              </a:xfrm>
              <a:custGeom>
                <a:avLst/>
                <a:gdLst/>
                <a:ahLst/>
                <a:cxnLst/>
                <a:rect l="l" t="t" r="r" b="b"/>
                <a:pathLst>
                  <a:path w="50025" h="114582" extrusionOk="0">
                    <a:moveTo>
                      <a:pt x="50024" y="72635"/>
                    </a:moveTo>
                    <a:lnTo>
                      <a:pt x="50024" y="114582"/>
                    </a:lnTo>
                    <a:lnTo>
                      <a:pt x="428" y="93746"/>
                    </a:lnTo>
                    <a:lnTo>
                      <a:pt x="0" y="93929"/>
                    </a:lnTo>
                    <a:lnTo>
                      <a:pt x="0" y="20959"/>
                    </a:lnTo>
                    <a:lnTo>
                      <a:pt x="49932" y="1"/>
                    </a:lnTo>
                    <a:lnTo>
                      <a:pt x="49932" y="72665"/>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a:off x="8225158" y="490157"/>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a:off x="8839747" y="490157"/>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6997994" y="748913"/>
                <a:ext cx="615561" cy="1412510"/>
              </a:xfrm>
              <a:custGeom>
                <a:avLst/>
                <a:gdLst/>
                <a:ahLst/>
                <a:cxnLst/>
                <a:rect l="l" t="t" r="r" b="b"/>
                <a:pathLst>
                  <a:path w="49934" h="114582" extrusionOk="0">
                    <a:moveTo>
                      <a:pt x="49933" y="20959"/>
                    </a:moveTo>
                    <a:lnTo>
                      <a:pt x="49933" y="93624"/>
                    </a:lnTo>
                    <a:lnTo>
                      <a:pt x="49566" y="93777"/>
                    </a:lnTo>
                    <a:lnTo>
                      <a:pt x="62" y="114582"/>
                    </a:lnTo>
                    <a:lnTo>
                      <a:pt x="62" y="72971"/>
                    </a:lnTo>
                    <a:lnTo>
                      <a:pt x="1" y="72971"/>
                    </a:lnTo>
                    <a:lnTo>
                      <a:pt x="1" y="1"/>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 name="Google Shape;571;p27"/>
            <p:cNvSpPr/>
            <p:nvPr/>
          </p:nvSpPr>
          <p:spPr>
            <a:xfrm>
              <a:off x="6085506" y="3045926"/>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7"/>
            <p:cNvSpPr/>
            <p:nvPr/>
          </p:nvSpPr>
          <p:spPr>
            <a:xfrm>
              <a:off x="6698256" y="1900912"/>
              <a:ext cx="615561" cy="1412510"/>
            </a:xfrm>
            <a:custGeom>
              <a:avLst/>
              <a:gdLst/>
              <a:ahLst/>
              <a:cxnLst/>
              <a:rect l="l" t="t" r="r" b="b"/>
              <a:pathLst>
                <a:path w="49934" h="114582" extrusionOk="0">
                  <a:moveTo>
                    <a:pt x="49933" y="20959"/>
                  </a:moveTo>
                  <a:lnTo>
                    <a:pt x="49933" y="93624"/>
                  </a:lnTo>
                  <a:lnTo>
                    <a:pt x="49566" y="93777"/>
                  </a:lnTo>
                  <a:lnTo>
                    <a:pt x="62" y="114582"/>
                  </a:lnTo>
                  <a:lnTo>
                    <a:pt x="62" y="72971"/>
                  </a:lnTo>
                  <a:lnTo>
                    <a:pt x="1" y="72971"/>
                  </a:lnTo>
                  <a:lnTo>
                    <a:pt x="1" y="1"/>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7"/>
            <p:cNvSpPr/>
            <p:nvPr/>
          </p:nvSpPr>
          <p:spPr>
            <a:xfrm>
              <a:off x="7312845" y="1900912"/>
              <a:ext cx="616683" cy="1412510"/>
            </a:xfrm>
            <a:custGeom>
              <a:avLst/>
              <a:gdLst/>
              <a:ahLst/>
              <a:cxnLst/>
              <a:rect l="l" t="t" r="r" b="b"/>
              <a:pathLst>
                <a:path w="50025" h="114582" extrusionOk="0">
                  <a:moveTo>
                    <a:pt x="50024" y="72635"/>
                  </a:moveTo>
                  <a:lnTo>
                    <a:pt x="50024" y="114582"/>
                  </a:lnTo>
                  <a:lnTo>
                    <a:pt x="428" y="93746"/>
                  </a:lnTo>
                  <a:lnTo>
                    <a:pt x="0" y="93929"/>
                  </a:lnTo>
                  <a:lnTo>
                    <a:pt x="0" y="20959"/>
                  </a:lnTo>
                  <a:lnTo>
                    <a:pt x="49932" y="1"/>
                  </a:lnTo>
                  <a:lnTo>
                    <a:pt x="49932" y="72665"/>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7"/>
            <p:cNvSpPr/>
            <p:nvPr/>
          </p:nvSpPr>
          <p:spPr>
            <a:xfrm>
              <a:off x="7927475" y="1900912"/>
              <a:ext cx="615561" cy="1412510"/>
            </a:xfrm>
            <a:custGeom>
              <a:avLst/>
              <a:gdLst/>
              <a:ahLst/>
              <a:cxnLst/>
              <a:rect l="l" t="t" r="r" b="b"/>
              <a:pathLst>
                <a:path w="49934" h="114582" extrusionOk="0">
                  <a:moveTo>
                    <a:pt x="49933" y="20959"/>
                  </a:moveTo>
                  <a:lnTo>
                    <a:pt x="49933" y="93624"/>
                  </a:lnTo>
                  <a:lnTo>
                    <a:pt x="49566" y="93777"/>
                  </a:lnTo>
                  <a:lnTo>
                    <a:pt x="62" y="114582"/>
                  </a:lnTo>
                  <a:lnTo>
                    <a:pt x="62" y="72971"/>
                  </a:lnTo>
                  <a:lnTo>
                    <a:pt x="1" y="72971"/>
                  </a:lnTo>
                  <a:lnTo>
                    <a:pt x="1" y="1"/>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7"/>
            <p:cNvSpPr/>
            <p:nvPr/>
          </p:nvSpPr>
          <p:spPr>
            <a:xfrm>
              <a:off x="8542064" y="1900912"/>
              <a:ext cx="616683" cy="1412510"/>
            </a:xfrm>
            <a:custGeom>
              <a:avLst/>
              <a:gdLst/>
              <a:ahLst/>
              <a:cxnLst/>
              <a:rect l="l" t="t" r="r" b="b"/>
              <a:pathLst>
                <a:path w="50025" h="114582" extrusionOk="0">
                  <a:moveTo>
                    <a:pt x="50024" y="72635"/>
                  </a:moveTo>
                  <a:lnTo>
                    <a:pt x="50024" y="114582"/>
                  </a:lnTo>
                  <a:lnTo>
                    <a:pt x="428" y="93746"/>
                  </a:lnTo>
                  <a:lnTo>
                    <a:pt x="0" y="93929"/>
                  </a:lnTo>
                  <a:lnTo>
                    <a:pt x="0" y="20959"/>
                  </a:lnTo>
                  <a:lnTo>
                    <a:pt x="49932" y="1"/>
                  </a:lnTo>
                  <a:lnTo>
                    <a:pt x="49932" y="72665"/>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7"/>
            <p:cNvSpPr/>
            <p:nvPr/>
          </p:nvSpPr>
          <p:spPr>
            <a:xfrm>
              <a:off x="9154638" y="1900912"/>
              <a:ext cx="615561" cy="1412510"/>
            </a:xfrm>
            <a:custGeom>
              <a:avLst/>
              <a:gdLst/>
              <a:ahLst/>
              <a:cxnLst/>
              <a:rect l="l" t="t" r="r" b="b"/>
              <a:pathLst>
                <a:path w="49934" h="114582" extrusionOk="0">
                  <a:moveTo>
                    <a:pt x="49933" y="20959"/>
                  </a:moveTo>
                  <a:lnTo>
                    <a:pt x="49933" y="93624"/>
                  </a:lnTo>
                  <a:lnTo>
                    <a:pt x="49566" y="93777"/>
                  </a:lnTo>
                  <a:lnTo>
                    <a:pt x="62" y="114582"/>
                  </a:lnTo>
                  <a:lnTo>
                    <a:pt x="62" y="72971"/>
                  </a:lnTo>
                  <a:lnTo>
                    <a:pt x="1" y="72971"/>
                  </a:lnTo>
                  <a:lnTo>
                    <a:pt x="1" y="1"/>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7"/>
            <p:cNvSpPr/>
            <p:nvPr/>
          </p:nvSpPr>
          <p:spPr>
            <a:xfrm>
              <a:off x="9769228" y="1900912"/>
              <a:ext cx="616683" cy="1412510"/>
            </a:xfrm>
            <a:custGeom>
              <a:avLst/>
              <a:gdLst/>
              <a:ahLst/>
              <a:cxnLst/>
              <a:rect l="l" t="t" r="r" b="b"/>
              <a:pathLst>
                <a:path w="50025" h="114582" extrusionOk="0">
                  <a:moveTo>
                    <a:pt x="50024" y="72635"/>
                  </a:moveTo>
                  <a:lnTo>
                    <a:pt x="50024" y="114582"/>
                  </a:lnTo>
                  <a:lnTo>
                    <a:pt x="428" y="93746"/>
                  </a:lnTo>
                  <a:lnTo>
                    <a:pt x="0" y="93929"/>
                  </a:lnTo>
                  <a:lnTo>
                    <a:pt x="0" y="20959"/>
                  </a:lnTo>
                  <a:lnTo>
                    <a:pt x="49932" y="1"/>
                  </a:lnTo>
                  <a:lnTo>
                    <a:pt x="49932" y="72665"/>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7"/>
            <p:cNvSpPr/>
            <p:nvPr/>
          </p:nvSpPr>
          <p:spPr>
            <a:xfrm>
              <a:off x="9154638" y="1642155"/>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7"/>
            <p:cNvSpPr/>
            <p:nvPr/>
          </p:nvSpPr>
          <p:spPr>
            <a:xfrm>
              <a:off x="9769228" y="1642155"/>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7"/>
            <p:cNvSpPr/>
            <p:nvPr/>
          </p:nvSpPr>
          <p:spPr>
            <a:xfrm>
              <a:off x="6698256" y="1642155"/>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7"/>
            <p:cNvSpPr/>
            <p:nvPr/>
          </p:nvSpPr>
          <p:spPr>
            <a:xfrm>
              <a:off x="8542064" y="1642155"/>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7"/>
            <p:cNvSpPr/>
            <p:nvPr/>
          </p:nvSpPr>
          <p:spPr>
            <a:xfrm>
              <a:off x="7927475" y="1642155"/>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3" name="Google Shape;583;p27"/>
            <p:cNvGrpSpPr/>
            <p:nvPr/>
          </p:nvGrpSpPr>
          <p:grpSpPr>
            <a:xfrm>
              <a:off x="6698256" y="3941764"/>
              <a:ext cx="3687655" cy="1671267"/>
              <a:chOff x="5768775" y="490157"/>
              <a:chExt cx="3687655" cy="1671267"/>
            </a:xfrm>
          </p:grpSpPr>
          <p:sp>
            <p:nvSpPr>
              <p:cNvPr id="584" name="Google Shape;584;p27"/>
              <p:cNvSpPr/>
              <p:nvPr/>
            </p:nvSpPr>
            <p:spPr>
              <a:xfrm>
                <a:off x="5768775" y="748913"/>
                <a:ext cx="615561" cy="1412510"/>
              </a:xfrm>
              <a:custGeom>
                <a:avLst/>
                <a:gdLst/>
                <a:ahLst/>
                <a:cxnLst/>
                <a:rect l="l" t="t" r="r" b="b"/>
                <a:pathLst>
                  <a:path w="49934" h="114582" extrusionOk="0">
                    <a:moveTo>
                      <a:pt x="49933" y="20959"/>
                    </a:moveTo>
                    <a:lnTo>
                      <a:pt x="49933" y="93624"/>
                    </a:lnTo>
                    <a:lnTo>
                      <a:pt x="49566" y="93777"/>
                    </a:lnTo>
                    <a:lnTo>
                      <a:pt x="62" y="114582"/>
                    </a:lnTo>
                    <a:lnTo>
                      <a:pt x="62" y="72971"/>
                    </a:lnTo>
                    <a:lnTo>
                      <a:pt x="1" y="72971"/>
                    </a:lnTo>
                    <a:lnTo>
                      <a:pt x="1" y="1"/>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7"/>
              <p:cNvSpPr/>
              <p:nvPr/>
            </p:nvSpPr>
            <p:spPr>
              <a:xfrm>
                <a:off x="6383364" y="748913"/>
                <a:ext cx="616683" cy="1412510"/>
              </a:xfrm>
              <a:custGeom>
                <a:avLst/>
                <a:gdLst/>
                <a:ahLst/>
                <a:cxnLst/>
                <a:rect l="l" t="t" r="r" b="b"/>
                <a:pathLst>
                  <a:path w="50025" h="114582" extrusionOk="0">
                    <a:moveTo>
                      <a:pt x="50024" y="72635"/>
                    </a:moveTo>
                    <a:lnTo>
                      <a:pt x="50024" y="114582"/>
                    </a:lnTo>
                    <a:lnTo>
                      <a:pt x="428" y="93746"/>
                    </a:lnTo>
                    <a:lnTo>
                      <a:pt x="0" y="93929"/>
                    </a:lnTo>
                    <a:lnTo>
                      <a:pt x="0" y="20959"/>
                    </a:lnTo>
                    <a:lnTo>
                      <a:pt x="49932" y="1"/>
                    </a:lnTo>
                    <a:lnTo>
                      <a:pt x="49932" y="72665"/>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7"/>
              <p:cNvSpPr/>
              <p:nvPr/>
            </p:nvSpPr>
            <p:spPr>
              <a:xfrm>
                <a:off x="6997994" y="748913"/>
                <a:ext cx="615561" cy="1412510"/>
              </a:xfrm>
              <a:custGeom>
                <a:avLst/>
                <a:gdLst/>
                <a:ahLst/>
                <a:cxnLst/>
                <a:rect l="l" t="t" r="r" b="b"/>
                <a:pathLst>
                  <a:path w="49934" h="114582" extrusionOk="0">
                    <a:moveTo>
                      <a:pt x="49933" y="20959"/>
                    </a:moveTo>
                    <a:lnTo>
                      <a:pt x="49933" y="93624"/>
                    </a:lnTo>
                    <a:lnTo>
                      <a:pt x="49566" y="93777"/>
                    </a:lnTo>
                    <a:lnTo>
                      <a:pt x="62" y="114582"/>
                    </a:lnTo>
                    <a:lnTo>
                      <a:pt x="62" y="72971"/>
                    </a:lnTo>
                    <a:lnTo>
                      <a:pt x="1" y="72971"/>
                    </a:lnTo>
                    <a:lnTo>
                      <a:pt x="1" y="1"/>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7"/>
              <p:cNvSpPr/>
              <p:nvPr/>
            </p:nvSpPr>
            <p:spPr>
              <a:xfrm>
                <a:off x="7612583" y="748913"/>
                <a:ext cx="616683" cy="1412510"/>
              </a:xfrm>
              <a:custGeom>
                <a:avLst/>
                <a:gdLst/>
                <a:ahLst/>
                <a:cxnLst/>
                <a:rect l="l" t="t" r="r" b="b"/>
                <a:pathLst>
                  <a:path w="50025" h="114582" extrusionOk="0">
                    <a:moveTo>
                      <a:pt x="50024" y="72635"/>
                    </a:moveTo>
                    <a:lnTo>
                      <a:pt x="50024" y="114582"/>
                    </a:lnTo>
                    <a:lnTo>
                      <a:pt x="428" y="93746"/>
                    </a:lnTo>
                    <a:lnTo>
                      <a:pt x="0" y="93929"/>
                    </a:lnTo>
                    <a:lnTo>
                      <a:pt x="0" y="20959"/>
                    </a:lnTo>
                    <a:lnTo>
                      <a:pt x="49932" y="1"/>
                    </a:lnTo>
                    <a:lnTo>
                      <a:pt x="49932" y="72665"/>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7"/>
              <p:cNvSpPr/>
              <p:nvPr/>
            </p:nvSpPr>
            <p:spPr>
              <a:xfrm>
                <a:off x="8225158" y="748913"/>
                <a:ext cx="615561" cy="1412510"/>
              </a:xfrm>
              <a:custGeom>
                <a:avLst/>
                <a:gdLst/>
                <a:ahLst/>
                <a:cxnLst/>
                <a:rect l="l" t="t" r="r" b="b"/>
                <a:pathLst>
                  <a:path w="49934" h="114582" extrusionOk="0">
                    <a:moveTo>
                      <a:pt x="49933" y="20959"/>
                    </a:moveTo>
                    <a:lnTo>
                      <a:pt x="49933" y="93624"/>
                    </a:lnTo>
                    <a:lnTo>
                      <a:pt x="49566" y="93777"/>
                    </a:lnTo>
                    <a:lnTo>
                      <a:pt x="62" y="114582"/>
                    </a:lnTo>
                    <a:lnTo>
                      <a:pt x="62" y="72971"/>
                    </a:lnTo>
                    <a:lnTo>
                      <a:pt x="1" y="72971"/>
                    </a:lnTo>
                    <a:lnTo>
                      <a:pt x="1" y="1"/>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7"/>
              <p:cNvSpPr/>
              <p:nvPr/>
            </p:nvSpPr>
            <p:spPr>
              <a:xfrm>
                <a:off x="8839747" y="748913"/>
                <a:ext cx="616683" cy="1412510"/>
              </a:xfrm>
              <a:custGeom>
                <a:avLst/>
                <a:gdLst/>
                <a:ahLst/>
                <a:cxnLst/>
                <a:rect l="l" t="t" r="r" b="b"/>
                <a:pathLst>
                  <a:path w="50025" h="114582" extrusionOk="0">
                    <a:moveTo>
                      <a:pt x="50024" y="72635"/>
                    </a:moveTo>
                    <a:lnTo>
                      <a:pt x="50024" y="114582"/>
                    </a:lnTo>
                    <a:lnTo>
                      <a:pt x="428" y="93746"/>
                    </a:lnTo>
                    <a:lnTo>
                      <a:pt x="0" y="93929"/>
                    </a:lnTo>
                    <a:lnTo>
                      <a:pt x="0" y="20959"/>
                    </a:lnTo>
                    <a:lnTo>
                      <a:pt x="49932" y="1"/>
                    </a:lnTo>
                    <a:lnTo>
                      <a:pt x="49932" y="72665"/>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7"/>
              <p:cNvSpPr/>
              <p:nvPr/>
            </p:nvSpPr>
            <p:spPr>
              <a:xfrm>
                <a:off x="8225158" y="490157"/>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7"/>
              <p:cNvSpPr/>
              <p:nvPr/>
            </p:nvSpPr>
            <p:spPr>
              <a:xfrm>
                <a:off x="8839747" y="490157"/>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p:nvPr/>
            </p:nvSpPr>
            <p:spPr>
              <a:xfrm>
                <a:off x="5768775" y="490157"/>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7612583" y="490157"/>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6997994" y="490157"/>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 name="Google Shape;595;p27"/>
            <p:cNvSpPr/>
            <p:nvPr/>
          </p:nvSpPr>
          <p:spPr>
            <a:xfrm>
              <a:off x="7311641" y="2790970"/>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8538516" y="2790970"/>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 name="Google Shape;597;p27"/>
          <p:cNvGrpSpPr/>
          <p:nvPr/>
        </p:nvGrpSpPr>
        <p:grpSpPr>
          <a:xfrm>
            <a:off x="-618024" y="12"/>
            <a:ext cx="1230138" cy="1415830"/>
            <a:chOff x="3498929" y="-84118"/>
            <a:chExt cx="1230138" cy="1415830"/>
          </a:xfrm>
        </p:grpSpPr>
        <p:sp>
          <p:nvSpPr>
            <p:cNvPr id="598" name="Google Shape;598;p27"/>
            <p:cNvSpPr/>
            <p:nvPr/>
          </p:nvSpPr>
          <p:spPr>
            <a:xfrm>
              <a:off x="3498929" y="-84118"/>
              <a:ext cx="615561" cy="517102"/>
            </a:xfrm>
            <a:custGeom>
              <a:avLst/>
              <a:gdLst/>
              <a:ahLst/>
              <a:cxnLst/>
              <a:rect l="l" t="t" r="r" b="b"/>
              <a:pathLst>
                <a:path w="49934" h="41947" extrusionOk="0">
                  <a:moveTo>
                    <a:pt x="49933" y="41947"/>
                  </a:moveTo>
                  <a:lnTo>
                    <a:pt x="1" y="20989"/>
                  </a:lnTo>
                  <a:lnTo>
                    <a:pt x="49933" y="0"/>
                  </a:lnTo>
                  <a:close/>
                </a:path>
              </a:pathLst>
            </a:custGeom>
            <a:gradFill>
              <a:gsLst>
                <a:gs pos="0">
                  <a:schemeClr val="dk2"/>
                </a:gs>
                <a:gs pos="100000">
                  <a:schemeClr val="dk1"/>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4113518" y="-84118"/>
              <a:ext cx="615549" cy="517102"/>
            </a:xfrm>
            <a:custGeom>
              <a:avLst/>
              <a:gdLst/>
              <a:ahLst/>
              <a:cxnLst/>
              <a:rect l="l" t="t" r="r" b="b"/>
              <a:pathLst>
                <a:path w="49933" h="41947" extrusionOk="0">
                  <a:moveTo>
                    <a:pt x="0" y="0"/>
                  </a:moveTo>
                  <a:lnTo>
                    <a:pt x="49932" y="20989"/>
                  </a:lnTo>
                  <a:lnTo>
                    <a:pt x="0" y="41947"/>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3500981"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flipH="1">
              <a:off x="4113893" y="174475"/>
              <a:ext cx="614818" cy="1157237"/>
            </a:xfrm>
            <a:custGeom>
              <a:avLst/>
              <a:gdLst/>
              <a:ahLst/>
              <a:cxnLst/>
              <a:rect l="l" t="t" r="r" b="b"/>
              <a:pathLst>
                <a:path w="28703" h="54026" extrusionOk="0">
                  <a:moveTo>
                    <a:pt x="28703" y="54025"/>
                  </a:moveTo>
                  <a:lnTo>
                    <a:pt x="1" y="41958"/>
                  </a:lnTo>
                  <a:lnTo>
                    <a:pt x="1" y="1"/>
                  </a:lnTo>
                  <a:lnTo>
                    <a:pt x="28703" y="12068"/>
                  </a:lnTo>
                  <a:close/>
                </a:path>
              </a:pathLst>
            </a:custGeom>
            <a:gradFill>
              <a:gsLst>
                <a:gs pos="0">
                  <a:schemeClr val="lt2"/>
                </a:gs>
                <a:gs pos="100000">
                  <a:schemeClr val="dk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Text&#10;&#10;Description automatically generated">
            <a:extLst>
              <a:ext uri="{FF2B5EF4-FFF2-40B4-BE49-F238E27FC236}">
                <a16:creationId xmlns:a16="http://schemas.microsoft.com/office/drawing/2014/main" id="{80B807E2-95CE-6B20-0E35-D91D58BEBF0A}"/>
              </a:ext>
            </a:extLst>
          </p:cNvPr>
          <p:cNvPicPr>
            <a:picLocks noChangeAspect="1"/>
          </p:cNvPicPr>
          <p:nvPr/>
        </p:nvPicPr>
        <p:blipFill>
          <a:blip r:embed="rId3"/>
          <a:stretch>
            <a:fillRect/>
          </a:stretch>
        </p:blipFill>
        <p:spPr>
          <a:xfrm>
            <a:off x="772876" y="1334399"/>
            <a:ext cx="3108297" cy="2313776"/>
          </a:xfrm>
          <a:prstGeom prst="rect">
            <a:avLst/>
          </a:prstGeom>
        </p:spPr>
      </p:pic>
      <p:pic>
        <p:nvPicPr>
          <p:cNvPr id="6" name="Picture 5" descr="Text&#10;&#10;Description automatically generated">
            <a:extLst>
              <a:ext uri="{FF2B5EF4-FFF2-40B4-BE49-F238E27FC236}">
                <a16:creationId xmlns:a16="http://schemas.microsoft.com/office/drawing/2014/main" id="{8E90329C-0A6B-6FA6-8BF3-64C667996D17}"/>
              </a:ext>
            </a:extLst>
          </p:cNvPr>
          <p:cNvPicPr>
            <a:picLocks noChangeAspect="1"/>
          </p:cNvPicPr>
          <p:nvPr/>
        </p:nvPicPr>
        <p:blipFill>
          <a:blip r:embed="rId4"/>
          <a:stretch>
            <a:fillRect/>
          </a:stretch>
        </p:blipFill>
        <p:spPr>
          <a:xfrm>
            <a:off x="7966630" y="4147247"/>
            <a:ext cx="1108006" cy="958153"/>
          </a:xfrm>
          <a:prstGeom prst="rect">
            <a:avLst/>
          </a:prstGeom>
        </p:spPr>
      </p:pic>
      <p:pic>
        <p:nvPicPr>
          <p:cNvPr id="16" name="Picture 15" descr="A picture containing text, iPod, electronics, monitor&#10;&#10;Description automatically generated">
            <a:extLst>
              <a:ext uri="{FF2B5EF4-FFF2-40B4-BE49-F238E27FC236}">
                <a16:creationId xmlns:a16="http://schemas.microsoft.com/office/drawing/2014/main" id="{CBA49E16-D9B7-40D9-83A7-DCCF0053A1EE}"/>
              </a:ext>
            </a:extLst>
          </p:cNvPr>
          <p:cNvPicPr>
            <a:picLocks noChangeAspect="1"/>
          </p:cNvPicPr>
          <p:nvPr/>
        </p:nvPicPr>
        <p:blipFill>
          <a:blip r:embed="rId5"/>
          <a:stretch>
            <a:fillRect/>
          </a:stretch>
        </p:blipFill>
        <p:spPr>
          <a:xfrm>
            <a:off x="5262829" y="105685"/>
            <a:ext cx="5231645" cy="51435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694" name="Google Shape;694;p35"/>
          <p:cNvSpPr txBox="1">
            <a:spLocks noGrp="1"/>
          </p:cNvSpPr>
          <p:nvPr>
            <p:ph type="subTitle" idx="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696" name="Google Shape;696;p35"/>
          <p:cNvSpPr txBox="1">
            <a:spLocks noGrp="1"/>
          </p:cNvSpPr>
          <p:nvPr>
            <p:ph type="subTitle" idx="5"/>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692" name="Google Shape;692;p3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ar-SA" dirty="0">
                <a:latin typeface="Gali Modern" panose="00000500000000000000" pitchFamily="50" charset="-78"/>
                <a:cs typeface="Gali Modern" panose="00000500000000000000" pitchFamily="50" charset="-78"/>
              </a:rPr>
              <a:t>ماذا يقدم عون</a:t>
            </a:r>
            <a:endParaRPr dirty="0">
              <a:latin typeface="Gali Modern" panose="00000500000000000000" pitchFamily="50" charset="-78"/>
              <a:cs typeface="Gali Modern" panose="00000500000000000000" pitchFamily="50" charset="-78"/>
            </a:endParaRPr>
          </a:p>
        </p:txBody>
      </p:sp>
      <p:sp>
        <p:nvSpPr>
          <p:cNvPr id="698" name="Google Shape;698;p35"/>
          <p:cNvSpPr txBox="1">
            <a:spLocks noGrp="1"/>
          </p:cNvSpPr>
          <p:nvPr>
            <p:ph type="subTitle" idx="7"/>
          </p:nvPr>
        </p:nvSpPr>
        <p:spPr>
          <a:xfrm>
            <a:off x="754265" y="2195275"/>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dirty="0"/>
              <a:t>M</a:t>
            </a:r>
            <a:r>
              <a:rPr lang="en" dirty="0"/>
              <a:t>eeting </a:t>
            </a:r>
            <a:r>
              <a:rPr lang="en-GB" dirty="0"/>
              <a:t>summarization</a:t>
            </a:r>
            <a:endParaRPr dirty="0"/>
          </a:p>
        </p:txBody>
      </p:sp>
      <p:sp>
        <p:nvSpPr>
          <p:cNvPr id="699" name="Google Shape;699;p35"/>
          <p:cNvSpPr txBox="1">
            <a:spLocks noGrp="1"/>
          </p:cNvSpPr>
          <p:nvPr>
            <p:ph type="subTitle" idx="8"/>
          </p:nvPr>
        </p:nvSpPr>
        <p:spPr>
          <a:xfrm>
            <a:off x="3419244" y="2179950"/>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dirty="0"/>
              <a:t>Define meeting tasks</a:t>
            </a:r>
            <a:endParaRPr dirty="0"/>
          </a:p>
        </p:txBody>
      </p:sp>
      <p:sp>
        <p:nvSpPr>
          <p:cNvPr id="700" name="Google Shape;700;p35"/>
          <p:cNvSpPr txBox="1">
            <a:spLocks noGrp="1"/>
          </p:cNvSpPr>
          <p:nvPr>
            <p:ph type="subTitle" idx="9"/>
          </p:nvPr>
        </p:nvSpPr>
        <p:spPr>
          <a:xfrm>
            <a:off x="6149000" y="2391175"/>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dirty="0"/>
              <a:t>M</a:t>
            </a:r>
            <a:r>
              <a:rPr lang="en" dirty="0"/>
              <a:t>easure meeting performance</a:t>
            </a:r>
            <a:endParaRPr dirty="0"/>
          </a:p>
        </p:txBody>
      </p:sp>
      <p:sp>
        <p:nvSpPr>
          <p:cNvPr id="701" name="Google Shape;701;p35"/>
          <p:cNvSpPr txBox="1">
            <a:spLocks noGrp="1"/>
          </p:cNvSpPr>
          <p:nvPr>
            <p:ph type="subTitle" idx="13"/>
          </p:nvPr>
        </p:nvSpPr>
        <p:spPr>
          <a:xfrm>
            <a:off x="754265" y="3415075"/>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Email summrization</a:t>
            </a:r>
            <a:endParaRPr dirty="0"/>
          </a:p>
        </p:txBody>
      </p:sp>
      <p:sp>
        <p:nvSpPr>
          <p:cNvPr id="702" name="Google Shape;702;p35"/>
          <p:cNvSpPr txBox="1">
            <a:spLocks noGrp="1"/>
          </p:cNvSpPr>
          <p:nvPr>
            <p:ph type="subTitle" idx="14"/>
          </p:nvPr>
        </p:nvSpPr>
        <p:spPr>
          <a:xfrm>
            <a:off x="3419244" y="3415075"/>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Search on meeting</a:t>
            </a:r>
            <a:endParaRPr dirty="0"/>
          </a:p>
        </p:txBody>
      </p:sp>
      <p:sp>
        <p:nvSpPr>
          <p:cNvPr id="703" name="Google Shape;703;p35"/>
          <p:cNvSpPr txBox="1">
            <a:spLocks noGrp="1"/>
          </p:cNvSpPr>
          <p:nvPr>
            <p:ph type="subTitle" idx="15"/>
          </p:nvPr>
        </p:nvSpPr>
        <p:spPr>
          <a:xfrm>
            <a:off x="6118520" y="3355675"/>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Gather requirements</a:t>
            </a:r>
            <a:endParaRPr dirty="0"/>
          </a:p>
        </p:txBody>
      </p:sp>
      <p:sp>
        <p:nvSpPr>
          <p:cNvPr id="5" name="Subtitle 4">
            <a:extLst>
              <a:ext uri="{FF2B5EF4-FFF2-40B4-BE49-F238E27FC236}">
                <a16:creationId xmlns:a16="http://schemas.microsoft.com/office/drawing/2014/main" id="{25A8D8F2-56D9-DD25-DA95-56CF51FC5709}"/>
              </a:ext>
            </a:extLst>
          </p:cNvPr>
          <p:cNvSpPr>
            <a:spLocks noGrp="1"/>
          </p:cNvSpPr>
          <p:nvPr>
            <p:ph type="subTitle" idx="1"/>
          </p:nvPr>
        </p:nvSpPr>
        <p:spPr/>
        <p:txBody>
          <a:bodyPr/>
          <a:lstStyle/>
          <a:p>
            <a:endParaRPr lang="en-GB" dirty="0"/>
          </a:p>
        </p:txBody>
      </p:sp>
      <p:sp>
        <p:nvSpPr>
          <p:cNvPr id="7" name="Subtitle 6">
            <a:extLst>
              <a:ext uri="{FF2B5EF4-FFF2-40B4-BE49-F238E27FC236}">
                <a16:creationId xmlns:a16="http://schemas.microsoft.com/office/drawing/2014/main" id="{B3E3A7E6-C154-35C4-B726-A03299160403}"/>
              </a:ext>
            </a:extLst>
          </p:cNvPr>
          <p:cNvSpPr>
            <a:spLocks noGrp="1"/>
          </p:cNvSpPr>
          <p:nvPr>
            <p:ph type="subTitle" idx="3"/>
          </p:nvPr>
        </p:nvSpPr>
        <p:spPr/>
        <p:txBody>
          <a:bodyPr/>
          <a:lstStyle/>
          <a:p>
            <a:endParaRPr lang="en-GB"/>
          </a:p>
        </p:txBody>
      </p:sp>
      <p:sp>
        <p:nvSpPr>
          <p:cNvPr id="9" name="Subtitle 8">
            <a:extLst>
              <a:ext uri="{FF2B5EF4-FFF2-40B4-BE49-F238E27FC236}">
                <a16:creationId xmlns:a16="http://schemas.microsoft.com/office/drawing/2014/main" id="{1C4433BD-F2B8-1976-F1EC-805F31DF26BD}"/>
              </a:ext>
            </a:extLst>
          </p:cNvPr>
          <p:cNvSpPr>
            <a:spLocks noGrp="1"/>
          </p:cNvSpPr>
          <p:nvPr>
            <p:ph type="subTitle" idx="4"/>
          </p:nvPr>
        </p:nvSpPr>
        <p:spPr/>
        <p:txBody>
          <a:bodyPr/>
          <a:lstStyle/>
          <a:p>
            <a:endParaRPr lang="en-GB"/>
          </a:p>
        </p:txBody>
      </p:sp>
      <p:sp>
        <p:nvSpPr>
          <p:cNvPr id="11" name="Subtitle 10">
            <a:extLst>
              <a:ext uri="{FF2B5EF4-FFF2-40B4-BE49-F238E27FC236}">
                <a16:creationId xmlns:a16="http://schemas.microsoft.com/office/drawing/2014/main" id="{BBE632A7-A6FB-48DF-C98E-B7219969E61E}"/>
              </a:ext>
            </a:extLst>
          </p:cNvPr>
          <p:cNvSpPr>
            <a:spLocks noGrp="1"/>
          </p:cNvSpPr>
          <p:nvPr>
            <p:ph type="subTitle" idx="6"/>
          </p:nvPr>
        </p:nvSpPr>
        <p:spPr/>
        <p:txBody>
          <a:bodyPr/>
          <a:lstStyle/>
          <a:p>
            <a:endParaRPr lang="en-GB"/>
          </a:p>
        </p:txBody>
      </p:sp>
      <p:pic>
        <p:nvPicPr>
          <p:cNvPr id="2" name="Picture 1" descr="Text&#10;&#10;Description automatically generated">
            <a:extLst>
              <a:ext uri="{FF2B5EF4-FFF2-40B4-BE49-F238E27FC236}">
                <a16:creationId xmlns:a16="http://schemas.microsoft.com/office/drawing/2014/main" id="{E17D6B84-667F-F38A-C6DE-2D737FDE750E}"/>
              </a:ext>
            </a:extLst>
          </p:cNvPr>
          <p:cNvPicPr>
            <a:picLocks noChangeAspect="1"/>
          </p:cNvPicPr>
          <p:nvPr/>
        </p:nvPicPr>
        <p:blipFill>
          <a:blip r:embed="rId3"/>
          <a:stretch>
            <a:fillRect/>
          </a:stretch>
        </p:blipFill>
        <p:spPr>
          <a:xfrm>
            <a:off x="7966630" y="4147247"/>
            <a:ext cx="1108006" cy="958153"/>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694" name="Google Shape;694;p35"/>
          <p:cNvSpPr txBox="1">
            <a:spLocks noGrp="1"/>
          </p:cNvSpPr>
          <p:nvPr>
            <p:ph type="subTitle" idx="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696" name="Google Shape;696;p35"/>
          <p:cNvSpPr txBox="1">
            <a:spLocks noGrp="1"/>
          </p:cNvSpPr>
          <p:nvPr>
            <p:ph type="subTitle" idx="5"/>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sp>
        <p:nvSpPr>
          <p:cNvPr id="692" name="Google Shape;692;p3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ar-SA" dirty="0">
                <a:latin typeface="Gali Modern" panose="00000500000000000000" pitchFamily="50" charset="-78"/>
                <a:cs typeface="Gali Modern" panose="00000500000000000000" pitchFamily="50" charset="-78"/>
              </a:rPr>
              <a:t>ماذا يقدم عون</a:t>
            </a:r>
            <a:endParaRPr dirty="0">
              <a:latin typeface="Gali Modern" panose="00000500000000000000" pitchFamily="50" charset="-78"/>
              <a:cs typeface="Gali Modern" panose="00000500000000000000" pitchFamily="50" charset="-78"/>
            </a:endParaRPr>
          </a:p>
        </p:txBody>
      </p:sp>
      <p:sp>
        <p:nvSpPr>
          <p:cNvPr id="698" name="Google Shape;698;p35"/>
          <p:cNvSpPr txBox="1">
            <a:spLocks noGrp="1"/>
          </p:cNvSpPr>
          <p:nvPr>
            <p:ph type="subTitle" idx="7"/>
          </p:nvPr>
        </p:nvSpPr>
        <p:spPr>
          <a:xfrm>
            <a:off x="754265" y="2195275"/>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dirty="0">
                <a:solidFill>
                  <a:srgbClr val="FF0000"/>
                </a:solidFill>
              </a:rPr>
              <a:t>M</a:t>
            </a:r>
            <a:r>
              <a:rPr lang="en" dirty="0">
                <a:solidFill>
                  <a:srgbClr val="FF0000"/>
                </a:solidFill>
              </a:rPr>
              <a:t>eeting </a:t>
            </a:r>
            <a:r>
              <a:rPr lang="en-GB" dirty="0">
                <a:solidFill>
                  <a:srgbClr val="FF0000"/>
                </a:solidFill>
              </a:rPr>
              <a:t>summarization</a:t>
            </a:r>
            <a:endParaRPr dirty="0">
              <a:solidFill>
                <a:srgbClr val="FF0000"/>
              </a:solidFill>
            </a:endParaRPr>
          </a:p>
        </p:txBody>
      </p:sp>
      <p:sp>
        <p:nvSpPr>
          <p:cNvPr id="699" name="Google Shape;699;p35"/>
          <p:cNvSpPr txBox="1">
            <a:spLocks noGrp="1"/>
          </p:cNvSpPr>
          <p:nvPr>
            <p:ph type="subTitle" idx="8"/>
          </p:nvPr>
        </p:nvSpPr>
        <p:spPr>
          <a:xfrm>
            <a:off x="3419244" y="2179950"/>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dirty="0">
                <a:solidFill>
                  <a:srgbClr val="FF0000"/>
                </a:solidFill>
              </a:rPr>
              <a:t>Define meeting tasks</a:t>
            </a:r>
            <a:endParaRPr dirty="0">
              <a:solidFill>
                <a:srgbClr val="FF0000"/>
              </a:solidFill>
            </a:endParaRPr>
          </a:p>
        </p:txBody>
      </p:sp>
      <p:sp>
        <p:nvSpPr>
          <p:cNvPr id="700" name="Google Shape;700;p35"/>
          <p:cNvSpPr txBox="1">
            <a:spLocks noGrp="1"/>
          </p:cNvSpPr>
          <p:nvPr>
            <p:ph type="subTitle" idx="9"/>
          </p:nvPr>
        </p:nvSpPr>
        <p:spPr>
          <a:xfrm>
            <a:off x="6149000" y="2391175"/>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dirty="0">
                <a:solidFill>
                  <a:srgbClr val="FF0000"/>
                </a:solidFill>
              </a:rPr>
              <a:t>M</a:t>
            </a:r>
            <a:r>
              <a:rPr lang="en" dirty="0">
                <a:solidFill>
                  <a:srgbClr val="FF0000"/>
                </a:solidFill>
              </a:rPr>
              <a:t>easure meeting performance</a:t>
            </a:r>
            <a:endParaRPr dirty="0">
              <a:solidFill>
                <a:srgbClr val="FF0000"/>
              </a:solidFill>
            </a:endParaRPr>
          </a:p>
        </p:txBody>
      </p:sp>
      <p:sp>
        <p:nvSpPr>
          <p:cNvPr id="701" name="Google Shape;701;p35"/>
          <p:cNvSpPr txBox="1">
            <a:spLocks noGrp="1"/>
          </p:cNvSpPr>
          <p:nvPr>
            <p:ph type="subTitle" idx="13"/>
          </p:nvPr>
        </p:nvSpPr>
        <p:spPr>
          <a:xfrm>
            <a:off x="754265" y="3415075"/>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Email summrization</a:t>
            </a:r>
            <a:endParaRPr dirty="0"/>
          </a:p>
        </p:txBody>
      </p:sp>
      <p:sp>
        <p:nvSpPr>
          <p:cNvPr id="702" name="Google Shape;702;p35"/>
          <p:cNvSpPr txBox="1">
            <a:spLocks noGrp="1"/>
          </p:cNvSpPr>
          <p:nvPr>
            <p:ph type="subTitle" idx="14"/>
          </p:nvPr>
        </p:nvSpPr>
        <p:spPr>
          <a:xfrm>
            <a:off x="3419244" y="3415075"/>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Search on meeting</a:t>
            </a:r>
            <a:endParaRPr dirty="0"/>
          </a:p>
        </p:txBody>
      </p:sp>
      <p:sp>
        <p:nvSpPr>
          <p:cNvPr id="703" name="Google Shape;703;p35"/>
          <p:cNvSpPr txBox="1">
            <a:spLocks noGrp="1"/>
          </p:cNvSpPr>
          <p:nvPr>
            <p:ph type="subTitle" idx="15"/>
          </p:nvPr>
        </p:nvSpPr>
        <p:spPr>
          <a:xfrm>
            <a:off x="6118520" y="3355675"/>
            <a:ext cx="23055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Gather requirements</a:t>
            </a:r>
            <a:endParaRPr dirty="0"/>
          </a:p>
        </p:txBody>
      </p:sp>
      <p:sp>
        <p:nvSpPr>
          <p:cNvPr id="5" name="Subtitle 4">
            <a:extLst>
              <a:ext uri="{FF2B5EF4-FFF2-40B4-BE49-F238E27FC236}">
                <a16:creationId xmlns:a16="http://schemas.microsoft.com/office/drawing/2014/main" id="{25A8D8F2-56D9-DD25-DA95-56CF51FC5709}"/>
              </a:ext>
            </a:extLst>
          </p:cNvPr>
          <p:cNvSpPr>
            <a:spLocks noGrp="1"/>
          </p:cNvSpPr>
          <p:nvPr>
            <p:ph type="subTitle" idx="1"/>
          </p:nvPr>
        </p:nvSpPr>
        <p:spPr/>
        <p:txBody>
          <a:bodyPr/>
          <a:lstStyle/>
          <a:p>
            <a:endParaRPr lang="en-GB" dirty="0"/>
          </a:p>
        </p:txBody>
      </p:sp>
      <p:sp>
        <p:nvSpPr>
          <p:cNvPr id="7" name="Subtitle 6">
            <a:extLst>
              <a:ext uri="{FF2B5EF4-FFF2-40B4-BE49-F238E27FC236}">
                <a16:creationId xmlns:a16="http://schemas.microsoft.com/office/drawing/2014/main" id="{B3E3A7E6-C154-35C4-B726-A03299160403}"/>
              </a:ext>
            </a:extLst>
          </p:cNvPr>
          <p:cNvSpPr>
            <a:spLocks noGrp="1"/>
          </p:cNvSpPr>
          <p:nvPr>
            <p:ph type="subTitle" idx="3"/>
          </p:nvPr>
        </p:nvSpPr>
        <p:spPr/>
        <p:txBody>
          <a:bodyPr/>
          <a:lstStyle/>
          <a:p>
            <a:endParaRPr lang="en-GB" dirty="0"/>
          </a:p>
        </p:txBody>
      </p:sp>
      <p:sp>
        <p:nvSpPr>
          <p:cNvPr id="9" name="Subtitle 8">
            <a:extLst>
              <a:ext uri="{FF2B5EF4-FFF2-40B4-BE49-F238E27FC236}">
                <a16:creationId xmlns:a16="http://schemas.microsoft.com/office/drawing/2014/main" id="{1C4433BD-F2B8-1976-F1EC-805F31DF26BD}"/>
              </a:ext>
            </a:extLst>
          </p:cNvPr>
          <p:cNvSpPr>
            <a:spLocks noGrp="1"/>
          </p:cNvSpPr>
          <p:nvPr>
            <p:ph type="subTitle" idx="4"/>
          </p:nvPr>
        </p:nvSpPr>
        <p:spPr/>
        <p:txBody>
          <a:bodyPr/>
          <a:lstStyle/>
          <a:p>
            <a:endParaRPr lang="en-GB"/>
          </a:p>
        </p:txBody>
      </p:sp>
      <p:sp>
        <p:nvSpPr>
          <p:cNvPr id="11" name="Subtitle 10">
            <a:extLst>
              <a:ext uri="{FF2B5EF4-FFF2-40B4-BE49-F238E27FC236}">
                <a16:creationId xmlns:a16="http://schemas.microsoft.com/office/drawing/2014/main" id="{BBE632A7-A6FB-48DF-C98E-B7219969E61E}"/>
              </a:ext>
            </a:extLst>
          </p:cNvPr>
          <p:cNvSpPr>
            <a:spLocks noGrp="1"/>
          </p:cNvSpPr>
          <p:nvPr>
            <p:ph type="subTitle" idx="6"/>
          </p:nvPr>
        </p:nvSpPr>
        <p:spPr/>
        <p:txBody>
          <a:bodyPr/>
          <a:lstStyle/>
          <a:p>
            <a:endParaRPr lang="en-GB" dirty="0"/>
          </a:p>
        </p:txBody>
      </p:sp>
      <p:pic>
        <p:nvPicPr>
          <p:cNvPr id="2" name="Picture 1" descr="Text&#10;&#10;Description automatically generated">
            <a:extLst>
              <a:ext uri="{FF2B5EF4-FFF2-40B4-BE49-F238E27FC236}">
                <a16:creationId xmlns:a16="http://schemas.microsoft.com/office/drawing/2014/main" id="{5CB8D066-7C80-6DC7-D285-90CBFDA19F8D}"/>
              </a:ext>
            </a:extLst>
          </p:cNvPr>
          <p:cNvPicPr>
            <a:picLocks noChangeAspect="1"/>
          </p:cNvPicPr>
          <p:nvPr/>
        </p:nvPicPr>
        <p:blipFill>
          <a:blip r:embed="rId3"/>
          <a:stretch>
            <a:fillRect/>
          </a:stretch>
        </p:blipFill>
        <p:spPr>
          <a:xfrm>
            <a:off x="7966630" y="4147247"/>
            <a:ext cx="1108006" cy="958153"/>
          </a:xfrm>
          <a:prstGeom prst="rect">
            <a:avLst/>
          </a:prstGeom>
        </p:spPr>
      </p:pic>
    </p:spTree>
    <p:extLst>
      <p:ext uri="{BB962C8B-B14F-4D97-AF65-F5344CB8AC3E}">
        <p14:creationId xmlns:p14="http://schemas.microsoft.com/office/powerpoint/2010/main" val="8645696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grpSp>
        <p:nvGrpSpPr>
          <p:cNvPr id="732" name="Google Shape;732;p38"/>
          <p:cNvGrpSpPr/>
          <p:nvPr/>
        </p:nvGrpSpPr>
        <p:grpSpPr>
          <a:xfrm>
            <a:off x="1463190" y="1158240"/>
            <a:ext cx="5905350" cy="3442061"/>
            <a:chOff x="914550" y="1636000"/>
            <a:chExt cx="3942000" cy="2164201"/>
          </a:xfrm>
        </p:grpSpPr>
        <p:sp>
          <p:nvSpPr>
            <p:cNvPr id="733" name="Google Shape;733;p38"/>
            <p:cNvSpPr/>
            <p:nvPr/>
          </p:nvSpPr>
          <p:spPr>
            <a:xfrm>
              <a:off x="1210225" y="1636000"/>
              <a:ext cx="3346200" cy="2001000"/>
            </a:xfrm>
            <a:prstGeom prst="round2SameRect">
              <a:avLst>
                <a:gd name="adj1" fmla="val 0"/>
                <a:gd name="adj2" fmla="val 0"/>
              </a:avLst>
            </a:prstGeom>
            <a:gradFill>
              <a:gsLst>
                <a:gs pos="0">
                  <a:schemeClr val="accent2"/>
                </a:gs>
                <a:gs pos="100000">
                  <a:schemeClr val="dk2"/>
                </a:gs>
              </a:gsLst>
              <a:lin ang="5400700"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8"/>
            <p:cNvSpPr/>
            <p:nvPr/>
          </p:nvSpPr>
          <p:spPr>
            <a:xfrm>
              <a:off x="914550" y="3643901"/>
              <a:ext cx="3942000" cy="156300"/>
            </a:xfrm>
            <a:prstGeom prst="rect">
              <a:avLst/>
            </a:prstGeom>
            <a:gradFill>
              <a:gsLst>
                <a:gs pos="0">
                  <a:schemeClr val="accent2"/>
                </a:gs>
                <a:gs pos="100000">
                  <a:schemeClr val="dk2"/>
                </a:gs>
              </a:gsLst>
              <a:lin ang="5400700"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 name="Google Shape;736;p38"/>
          <p:cNvSpPr txBox="1">
            <a:spLocks noGrp="1"/>
          </p:cNvSpPr>
          <p:nvPr>
            <p:ph type="subTitle" idx="1"/>
          </p:nvPr>
        </p:nvSpPr>
        <p:spPr>
          <a:xfrm>
            <a:off x="3368330" y="4088141"/>
            <a:ext cx="3163500" cy="109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35" name="Google Shape;735;p38"/>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demo</a:t>
            </a:r>
            <a:endParaRPr/>
          </a:p>
        </p:txBody>
      </p:sp>
      <p:pic>
        <p:nvPicPr>
          <p:cNvPr id="3" name="Picture 2">
            <a:extLst>
              <a:ext uri="{FF2B5EF4-FFF2-40B4-BE49-F238E27FC236}">
                <a16:creationId xmlns:a16="http://schemas.microsoft.com/office/drawing/2014/main" id="{1132AEC4-53BB-D77D-2D60-05D33D0C93C3}"/>
              </a:ext>
            </a:extLst>
          </p:cNvPr>
          <p:cNvPicPr>
            <a:picLocks noChangeAspect="1"/>
          </p:cNvPicPr>
          <p:nvPr/>
        </p:nvPicPr>
        <p:blipFill>
          <a:blip r:embed="rId3"/>
          <a:stretch>
            <a:fillRect/>
          </a:stretch>
        </p:blipFill>
        <p:spPr>
          <a:xfrm>
            <a:off x="2175345" y="1291540"/>
            <a:ext cx="4474374" cy="2983280"/>
          </a:xfrm>
          <a:prstGeom prst="rect">
            <a:avLst/>
          </a:prstGeom>
        </p:spPr>
      </p:pic>
      <p:pic>
        <p:nvPicPr>
          <p:cNvPr id="2" name="Picture 1" descr="Text&#10;&#10;Description automatically generated">
            <a:extLst>
              <a:ext uri="{FF2B5EF4-FFF2-40B4-BE49-F238E27FC236}">
                <a16:creationId xmlns:a16="http://schemas.microsoft.com/office/drawing/2014/main" id="{AAF45FC9-E7CE-4B14-ACAE-0CFD85FC9AE7}"/>
              </a:ext>
            </a:extLst>
          </p:cNvPr>
          <p:cNvPicPr>
            <a:picLocks noChangeAspect="1"/>
          </p:cNvPicPr>
          <p:nvPr/>
        </p:nvPicPr>
        <p:blipFill>
          <a:blip r:embed="rId4"/>
          <a:stretch>
            <a:fillRect/>
          </a:stretch>
        </p:blipFill>
        <p:spPr>
          <a:xfrm>
            <a:off x="7966630" y="4147247"/>
            <a:ext cx="1108006" cy="958153"/>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sp>
        <p:nvSpPr>
          <p:cNvPr id="735" name="Google Shape;735;p38"/>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demo</a:t>
            </a:r>
            <a:endParaRPr/>
          </a:p>
        </p:txBody>
      </p:sp>
      <p:sp>
        <p:nvSpPr>
          <p:cNvPr id="10" name="TextBox 9">
            <a:extLst>
              <a:ext uri="{FF2B5EF4-FFF2-40B4-BE49-F238E27FC236}">
                <a16:creationId xmlns:a16="http://schemas.microsoft.com/office/drawing/2014/main" id="{20F8B665-54D7-88CB-A48F-25A1B9C5DFDF}"/>
              </a:ext>
            </a:extLst>
          </p:cNvPr>
          <p:cNvSpPr txBox="1"/>
          <p:nvPr/>
        </p:nvSpPr>
        <p:spPr>
          <a:xfrm>
            <a:off x="1107710" y="1297364"/>
            <a:ext cx="7254240" cy="3077766"/>
          </a:xfrm>
          <a:prstGeom prst="rect">
            <a:avLst/>
          </a:prstGeom>
          <a:noFill/>
        </p:spPr>
        <p:txBody>
          <a:bodyPr wrap="square">
            <a:spAutoFit/>
          </a:bodyPr>
          <a:lstStyle/>
          <a:p>
            <a:pPr algn="ctr"/>
            <a:r>
              <a:rPr lang="en-GB" sz="1800" b="1" dirty="0">
                <a:latin typeface="+mj-lt"/>
              </a:rPr>
              <a:t>Summary: </a:t>
            </a:r>
          </a:p>
          <a:p>
            <a:r>
              <a:rPr lang="en-GB" sz="1800" dirty="0">
                <a:latin typeface="+mj-lt"/>
              </a:rPr>
              <a:t>This is a final discussion for a </a:t>
            </a:r>
            <a:r>
              <a:rPr lang="en-GB" sz="1800" b="1" dirty="0">
                <a:latin typeface="+mj-lt"/>
              </a:rPr>
              <a:t>hackathon</a:t>
            </a:r>
            <a:r>
              <a:rPr lang="en-GB" sz="1800" dirty="0">
                <a:latin typeface="+mj-lt"/>
              </a:rPr>
              <a:t> that will be evaluated by </a:t>
            </a:r>
            <a:r>
              <a:rPr lang="en-GB" sz="1800" b="1" dirty="0">
                <a:latin typeface="+mj-lt"/>
              </a:rPr>
              <a:t>12</a:t>
            </a:r>
            <a:r>
              <a:rPr lang="en-GB" sz="1800" dirty="0">
                <a:latin typeface="+mj-lt"/>
              </a:rPr>
              <a:t> committees with </a:t>
            </a:r>
            <a:r>
              <a:rPr lang="en-GB" sz="1800" b="1" dirty="0">
                <a:latin typeface="+mj-lt"/>
              </a:rPr>
              <a:t>3-4</a:t>
            </a:r>
            <a:r>
              <a:rPr lang="en-GB" sz="1800" dirty="0">
                <a:latin typeface="+mj-lt"/>
              </a:rPr>
              <a:t> experts in each room. </a:t>
            </a:r>
            <a:r>
              <a:rPr lang="en-GB" sz="1800" b="1" dirty="0">
                <a:latin typeface="+mj-lt"/>
              </a:rPr>
              <a:t>The 250</a:t>
            </a:r>
            <a:r>
              <a:rPr lang="en-GB" sz="1800" dirty="0">
                <a:latin typeface="+mj-lt"/>
              </a:rPr>
              <a:t> teams will be evaluated based on five criteria: local problem, feasibility, innovation, sustainability, and presentation. Each criteria has weak, acceptable, good, excellent, and distinguished evaluations. The winning projects will be evaluated by eight judges from different fields. The presentation should focus on the problem, solution, and plan B. The budget should be distributed wisely and should focus on sustainability. The presentation should be well-prepared and presented by the whole team.</a:t>
            </a:r>
          </a:p>
          <a:p>
            <a:endParaRPr lang="en-GB" dirty="0">
              <a:latin typeface="+mj-lt"/>
            </a:endParaRPr>
          </a:p>
        </p:txBody>
      </p:sp>
      <p:pic>
        <p:nvPicPr>
          <p:cNvPr id="2" name="Picture 1" descr="Text&#10;&#10;Description automatically generated">
            <a:extLst>
              <a:ext uri="{FF2B5EF4-FFF2-40B4-BE49-F238E27FC236}">
                <a16:creationId xmlns:a16="http://schemas.microsoft.com/office/drawing/2014/main" id="{FC0EB672-6C69-D533-7C26-DEA42A5B9667}"/>
              </a:ext>
            </a:extLst>
          </p:cNvPr>
          <p:cNvPicPr>
            <a:picLocks noChangeAspect="1"/>
          </p:cNvPicPr>
          <p:nvPr/>
        </p:nvPicPr>
        <p:blipFill>
          <a:blip r:embed="rId3"/>
          <a:stretch>
            <a:fillRect/>
          </a:stretch>
        </p:blipFill>
        <p:spPr>
          <a:xfrm>
            <a:off x="7966630" y="4147247"/>
            <a:ext cx="1108006" cy="958153"/>
          </a:xfrm>
          <a:prstGeom prst="rect">
            <a:avLst/>
          </a:prstGeom>
        </p:spPr>
      </p:pic>
    </p:spTree>
    <p:extLst>
      <p:ext uri="{BB962C8B-B14F-4D97-AF65-F5344CB8AC3E}">
        <p14:creationId xmlns:p14="http://schemas.microsoft.com/office/powerpoint/2010/main" val="16897066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sp>
        <p:nvSpPr>
          <p:cNvPr id="735" name="Google Shape;735;p38"/>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demo</a:t>
            </a:r>
            <a:endParaRPr/>
          </a:p>
        </p:txBody>
      </p:sp>
      <p:sp>
        <p:nvSpPr>
          <p:cNvPr id="10" name="TextBox 9">
            <a:extLst>
              <a:ext uri="{FF2B5EF4-FFF2-40B4-BE49-F238E27FC236}">
                <a16:creationId xmlns:a16="http://schemas.microsoft.com/office/drawing/2014/main" id="{20F8B665-54D7-88CB-A48F-25A1B9C5DFDF}"/>
              </a:ext>
            </a:extLst>
          </p:cNvPr>
          <p:cNvSpPr txBox="1"/>
          <p:nvPr/>
        </p:nvSpPr>
        <p:spPr>
          <a:xfrm>
            <a:off x="1107710" y="1297364"/>
            <a:ext cx="7254240" cy="2862322"/>
          </a:xfrm>
          <a:prstGeom prst="rect">
            <a:avLst/>
          </a:prstGeom>
          <a:noFill/>
        </p:spPr>
        <p:txBody>
          <a:bodyPr wrap="square">
            <a:spAutoFit/>
          </a:bodyPr>
          <a:lstStyle/>
          <a:p>
            <a:pPr algn="ctr"/>
            <a:r>
              <a:rPr lang="en-GB" sz="1800" b="1" dirty="0">
                <a:latin typeface="+mj-lt"/>
              </a:rPr>
              <a:t>Important information:</a:t>
            </a:r>
          </a:p>
          <a:p>
            <a:r>
              <a:rPr lang="en-GB" sz="1800" dirty="0">
                <a:latin typeface="+mj-lt"/>
              </a:rPr>
              <a:t>- Criteria for evaluation: local problem, feasibility, innovation, sustainability, and presentation</a:t>
            </a:r>
          </a:p>
          <a:p>
            <a:r>
              <a:rPr lang="en-GB" sz="1800" dirty="0">
                <a:latin typeface="+mj-lt"/>
              </a:rPr>
              <a:t>- Each criteria has weak, acceptable, good, excellent, and distinguished evaluations</a:t>
            </a:r>
          </a:p>
          <a:p>
            <a:r>
              <a:rPr lang="en-GB" sz="1800" dirty="0">
                <a:latin typeface="+mj-lt"/>
              </a:rPr>
              <a:t>- Winning projects will be evaluated by eight judges from different fields</a:t>
            </a:r>
          </a:p>
          <a:p>
            <a:r>
              <a:rPr lang="en-GB" sz="1800" dirty="0">
                <a:latin typeface="+mj-lt"/>
              </a:rPr>
              <a:t>- The budget should be distributed wisely and should focus on sustainability</a:t>
            </a:r>
          </a:p>
          <a:p>
            <a:r>
              <a:rPr lang="en-GB" sz="1800" dirty="0">
                <a:latin typeface="+mj-lt"/>
              </a:rPr>
              <a:t>- Each presentation should focus on the problem, solution, and plan B</a:t>
            </a:r>
          </a:p>
          <a:p>
            <a:r>
              <a:rPr lang="en-GB" sz="1800" dirty="0">
                <a:latin typeface="+mj-lt"/>
              </a:rPr>
              <a:t>- The presentation should be well-prepared and presented by the whole team</a:t>
            </a:r>
            <a:endParaRPr lang="en-GB" dirty="0">
              <a:latin typeface="+mj-lt"/>
            </a:endParaRPr>
          </a:p>
        </p:txBody>
      </p:sp>
      <p:pic>
        <p:nvPicPr>
          <p:cNvPr id="2" name="Picture 1" descr="Text&#10;&#10;Description automatically generated">
            <a:extLst>
              <a:ext uri="{FF2B5EF4-FFF2-40B4-BE49-F238E27FC236}">
                <a16:creationId xmlns:a16="http://schemas.microsoft.com/office/drawing/2014/main" id="{9387625D-1DFF-A71F-C11F-4E9C041DADA3}"/>
              </a:ext>
            </a:extLst>
          </p:cNvPr>
          <p:cNvPicPr>
            <a:picLocks noChangeAspect="1"/>
          </p:cNvPicPr>
          <p:nvPr/>
        </p:nvPicPr>
        <p:blipFill>
          <a:blip r:embed="rId3"/>
          <a:stretch>
            <a:fillRect/>
          </a:stretch>
        </p:blipFill>
        <p:spPr>
          <a:xfrm>
            <a:off x="7966630" y="4147247"/>
            <a:ext cx="1108006" cy="958153"/>
          </a:xfrm>
          <a:prstGeom prst="rect">
            <a:avLst/>
          </a:prstGeom>
        </p:spPr>
      </p:pic>
    </p:spTree>
    <p:extLst>
      <p:ext uri="{BB962C8B-B14F-4D97-AF65-F5344CB8AC3E}">
        <p14:creationId xmlns:p14="http://schemas.microsoft.com/office/powerpoint/2010/main" val="26330127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theme/theme1.xml><?xml version="1.0" encoding="utf-8"?>
<a:theme xmlns:a="http://schemas.openxmlformats.org/drawingml/2006/main" name="Winners Podium MK Minitheme by Slidesgo">
  <a:themeElements>
    <a:clrScheme name="Custom 4">
      <a:dk1>
        <a:srgbClr val="434548"/>
      </a:dk1>
      <a:lt1>
        <a:srgbClr val="F3F3F3"/>
      </a:lt1>
      <a:dk2>
        <a:srgbClr val="2EB1BD"/>
      </a:dk2>
      <a:lt2>
        <a:srgbClr val="41B6C2"/>
      </a:lt2>
      <a:accent1>
        <a:srgbClr val="B2E3E7"/>
      </a:accent1>
      <a:accent2>
        <a:srgbClr val="B2E3E7"/>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788</TotalTime>
  <Words>456</Words>
  <Application>Microsoft Office PowerPoint</Application>
  <PresentationFormat>On-screen Show (16:9)</PresentationFormat>
  <Paragraphs>95</Paragraphs>
  <Slides>16</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Gali Modern</vt:lpstr>
      <vt:lpstr>Bebas Neue</vt:lpstr>
      <vt:lpstr>DM Sans</vt:lpstr>
      <vt:lpstr>Questrial</vt:lpstr>
      <vt:lpstr>Arial</vt:lpstr>
      <vt:lpstr>Calibri Light</vt:lpstr>
      <vt:lpstr>Winners Podium MK Minitheme by Slidesgo</vt:lpstr>
      <vt:lpstr>160 مليون</vt:lpstr>
      <vt:lpstr>المشكلة</vt:lpstr>
      <vt:lpstr>الـمـشـكـلـة</vt:lpstr>
      <vt:lpstr>PowerPoint Presentation</vt:lpstr>
      <vt:lpstr>ماذا يقدم عون</vt:lpstr>
      <vt:lpstr>ماذا يقدم عون</vt:lpstr>
      <vt:lpstr>Product demo</vt:lpstr>
      <vt:lpstr>Product demo</vt:lpstr>
      <vt:lpstr>Product demo</vt:lpstr>
      <vt:lpstr>Product demo</vt:lpstr>
      <vt:lpstr>Product demo</vt:lpstr>
      <vt:lpstr>كيف يعمل تلخيص الإجتماع</vt:lpstr>
      <vt:lpstr>نموذج العمل</vt:lpstr>
      <vt:lpstr>افكار مستقبلية</vt:lpstr>
      <vt:lpstr>One more thing…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تجربة</dc:title>
  <cp:lastModifiedBy>Riy すてきな</cp:lastModifiedBy>
  <cp:revision>4</cp:revision>
  <dcterms:modified xsi:type="dcterms:W3CDTF">2023-03-18T12:54:09Z</dcterms:modified>
</cp:coreProperties>
</file>